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2.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5"/>
  </p:notesMasterIdLst>
  <p:handoutMasterIdLst>
    <p:handoutMasterId r:id="rId46"/>
  </p:handoutMasterIdLst>
  <p:sldIdLst>
    <p:sldId id="256" r:id="rId2"/>
    <p:sldId id="314" r:id="rId3"/>
    <p:sldId id="299" r:id="rId4"/>
    <p:sldId id="317" r:id="rId5"/>
    <p:sldId id="316" r:id="rId6"/>
    <p:sldId id="318" r:id="rId7"/>
    <p:sldId id="319" r:id="rId8"/>
    <p:sldId id="321" r:id="rId9"/>
    <p:sldId id="322" r:id="rId10"/>
    <p:sldId id="324" r:id="rId11"/>
    <p:sldId id="325" r:id="rId12"/>
    <p:sldId id="327" r:id="rId13"/>
    <p:sldId id="326" r:id="rId14"/>
    <p:sldId id="328" r:id="rId15"/>
    <p:sldId id="298" r:id="rId16"/>
    <p:sldId id="331" r:id="rId17"/>
    <p:sldId id="339" r:id="rId18"/>
    <p:sldId id="340" r:id="rId19"/>
    <p:sldId id="341" r:id="rId20"/>
    <p:sldId id="342" r:id="rId21"/>
    <p:sldId id="344" r:id="rId22"/>
    <p:sldId id="343" r:id="rId23"/>
    <p:sldId id="334" r:id="rId24"/>
    <p:sldId id="345" r:id="rId25"/>
    <p:sldId id="346" r:id="rId26"/>
    <p:sldId id="347" r:id="rId27"/>
    <p:sldId id="332" r:id="rId28"/>
    <p:sldId id="349" r:id="rId29"/>
    <p:sldId id="348" r:id="rId30"/>
    <p:sldId id="335" r:id="rId31"/>
    <p:sldId id="333" r:id="rId32"/>
    <p:sldId id="350" r:id="rId33"/>
    <p:sldId id="351" r:id="rId34"/>
    <p:sldId id="352" r:id="rId35"/>
    <p:sldId id="353" r:id="rId36"/>
    <p:sldId id="336" r:id="rId37"/>
    <p:sldId id="337" r:id="rId38"/>
    <p:sldId id="338" r:id="rId39"/>
    <p:sldId id="354" r:id="rId40"/>
    <p:sldId id="355" r:id="rId41"/>
    <p:sldId id="356" r:id="rId42"/>
    <p:sldId id="303" r:id="rId43"/>
    <p:sldId id="309" r:id="rId44"/>
  </p:sldIdLst>
  <p:sldSz cx="9144000" cy="5143500" type="screen16x9"/>
  <p:notesSz cx="6858000" cy="9144000"/>
  <p:embeddedFontLst>
    <p:embeddedFont>
      <p:font typeface="Bebas Neue" panose="020B0604020202020204" charset="0"/>
      <p:regular r:id="rId47"/>
    </p:embeddedFont>
    <p:embeddedFont>
      <p:font typeface="Calibri" panose="020F0502020204030204" pitchFamily="34" charset="0"/>
      <p:regular r:id="rId48"/>
      <p:bold r:id="rId49"/>
      <p:italic r:id="rId50"/>
      <p:boldItalic r:id="rId51"/>
    </p:embeddedFont>
    <p:embeddedFont>
      <p:font typeface="Montserrat ExtraBold" panose="020B0604020202020204" charset="0"/>
      <p:bold r:id="rId52"/>
      <p:boldItalic r:id="rId53"/>
    </p:embeddedFont>
    <p:embeddedFont>
      <p:font typeface="Montserrat Medium" panose="020B0604020202020204" charset="0"/>
      <p:regular r:id="rId54"/>
      <p:bold r:id="rId55"/>
      <p:italic r:id="rId56"/>
      <p:boldItalic r:id="rId57"/>
    </p:embeddedFont>
    <p:embeddedFont>
      <p:font typeface="Poppins"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a Hernandez" initials="DH" lastIdx="10" clrIdx="0">
    <p:extLst>
      <p:ext uri="{19B8F6BF-5375-455C-9EA6-DF929625EA0E}">
        <p15:presenceInfo xmlns:p15="http://schemas.microsoft.com/office/powerpoint/2012/main" userId="7a64114a4c040a96" providerId="Windows Live"/>
      </p:ext>
    </p:extLst>
  </p:cmAuthor>
  <p:cmAuthor id="2" name="PAULA CAMILA VANEGAS IPIA" initials="PCVI" lastIdx="13" clrIdx="1">
    <p:extLst>
      <p:ext uri="{19B8F6BF-5375-455C-9EA6-DF929625EA0E}">
        <p15:presenceInfo xmlns:p15="http://schemas.microsoft.com/office/powerpoint/2012/main" userId="PAULA CAMILA VANEGAS IP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C3D"/>
    <a:srgbClr val="0C2054"/>
    <a:srgbClr val="E26161"/>
    <a:srgbClr val="3822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EC2E8A-F14B-4D3E-92D7-E917D459A782}">
  <a:tblStyle styleId="{C6EC2E8A-F14B-4D3E-92D7-E917D459A7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5" autoAdjust="0"/>
    <p:restoredTop sz="93818" autoAdjust="0"/>
  </p:normalViewPr>
  <p:slideViewPr>
    <p:cSldViewPr snapToGrid="0">
      <p:cViewPr varScale="1">
        <p:scale>
          <a:sx n="84" d="100"/>
          <a:sy n="84" d="100"/>
        </p:scale>
        <p:origin x="437" y="77"/>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1-13T09:44:43.420" idx="1">
    <p:pos x="10" y="10"/>
    <p:text>Es importante no leer los titulos de la presentación, recuerda estas contando la historia de tu trabajo de grado, une por medio de oraciones el resumen con la introducción de tu trabajo, ve de lo general a lo particular.</p:text>
    <p:extLst>
      <p:ext uri="{C676402C-5697-4E1C-873F-D02D1690AC5C}">
        <p15:threadingInfo xmlns:p15="http://schemas.microsoft.com/office/powerpoint/2012/main" timeZoneBias="300"/>
      </p:ext>
    </p:extLst>
  </p:cm>
  <p:cm authorId="2" dt="2021-11-13T09:45:05.579" idx="2">
    <p:pos x="146" y="146"/>
    <p:text>No debes usar más de un renglón en texto, la idea es que gráficamente muestres tu proyecto.                                                               La introducción no debe desmorar mas de un minuto en ser expuesta.</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1-11-13T09:49:56.322" idx="13">
    <p:pos x="10" y="10"/>
    <p:text>Debes ser contundente. No copies y pegues textual de tu trabajo de grado.</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1-11-13T09:49:56.322" idx="12">
    <p:pos x="10" y="10"/>
    <p:text>Debes ser contundente. No copies y pegues textual de tu trabajo de grado.</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1-13T09:45:49.401" idx="3">
    <p:pos x="10" y="10"/>
    <p:text>Si es el caso puedes mencionar el impacto ambiental, económico y social.</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11-13T09:48:49.556" idx="4">
    <p:pos x="10" y="10"/>
    <p:text>Conecta tu historia, se lee textualmente el objetivo y se explica.</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11-13T09:48:58.132" idx="5">
    <p:pos x="10" y="10"/>
    <p:text>Se leen textualmente y se explica de forma breve que se pretende en cada objetivo.</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11-13T09:49:56.322" idx="7">
    <p:pos x="10" y="10"/>
    <p:text>Debes ser contundente. No copies y pegues textual de tu trabajo de grado.</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11-13T09:49:56.322" idx="8">
    <p:pos x="10" y="10"/>
    <p:text>Debes ser contundente. No copies y pegues textual de tu trabajo de grado.</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1-11-13T09:49:56.322" idx="9">
    <p:pos x="10" y="10"/>
    <p:text>Debes ser contundente. No copies y pegues textual de tu trabajo de grado.</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1-11-13T09:49:56.322" idx="10">
    <p:pos x="10" y="10"/>
    <p:text>Debes ser contundente. No copies y pegues textual de tu trabajo de grado.</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1-11-13T09:49:56.322" idx="11">
    <p:pos x="10" y="10"/>
    <p:text>Debes ser contundente. No copies y pegues textual de tu trabajo de grado.</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745353-0295-4B6C-9A33-DCD499577A19}" type="datetimeFigureOut">
              <a:rPr lang="en-US" smtClean="0"/>
              <a:t>11/29/2021</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AB83F3-208D-478D-A8C0-C71F3331753C}" type="slidenum">
              <a:rPr lang="en-US" smtClean="0"/>
              <a:t>‹Nº›</a:t>
            </a:fld>
            <a:endParaRPr lang="en-US"/>
          </a:p>
        </p:txBody>
      </p:sp>
    </p:spTree>
    <p:extLst>
      <p:ext uri="{BB962C8B-B14F-4D97-AF65-F5344CB8AC3E}">
        <p14:creationId xmlns:p14="http://schemas.microsoft.com/office/powerpoint/2010/main" val="3893731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f60c6f11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f60c6f11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3041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f1e29d7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f1e29d7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631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1853638"/>
            <a:ext cx="4658400" cy="1250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300">
                <a:solidFill>
                  <a:schemeClr val="lt1"/>
                </a:solidFill>
                <a:latin typeface="Montserrat ExtraBold"/>
                <a:ea typeface="Montserrat ExtraBold"/>
                <a:cs typeface="Montserrat ExtraBold"/>
                <a:sym typeface="Montserrat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835100" y="3735075"/>
            <a:ext cx="2879400" cy="467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5400000">
            <a:off x="356940" y="-364566"/>
            <a:ext cx="5153976" cy="5867856"/>
          </a:xfrm>
          <a:prstGeom prst="flowChartDocument">
            <a:avLst/>
          </a:prstGeom>
          <a:solidFill>
            <a:srgbClr val="0C2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upo 4"/>
          <p:cNvGrpSpPr/>
          <p:nvPr userDrawn="1"/>
        </p:nvGrpSpPr>
        <p:grpSpPr>
          <a:xfrm>
            <a:off x="6527922" y="13591"/>
            <a:ext cx="2565584" cy="609301"/>
            <a:chOff x="6527922" y="13591"/>
            <a:chExt cx="2565584" cy="609301"/>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771" y="13591"/>
              <a:ext cx="1062735" cy="609301"/>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922" y="51903"/>
              <a:ext cx="1518442" cy="533985"/>
            </a:xfrm>
            <a:prstGeom prst="rect">
              <a:avLst/>
            </a:prstGeom>
          </p:spPr>
        </p:pic>
      </p:grpSp>
      <p:sp>
        <p:nvSpPr>
          <p:cNvPr id="12"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tx2">
                    <a:lumMod val="10000"/>
                  </a:schemeClr>
                </a:solidFill>
              </a:defRPr>
            </a:lvl1pPr>
          </a:lstStyle>
          <a:p>
            <a:fld id="{7025727A-A83A-4835-9DF9-C2DDCBE09E42}"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bg>
      <p:bgPr>
        <a:solidFill>
          <a:schemeClr val="accent3"/>
        </a:solidFill>
        <a:effectLst/>
      </p:bgPr>
    </p:bg>
    <p:spTree>
      <p:nvGrpSpPr>
        <p:cNvPr id="1" name="Shape 22"/>
        <p:cNvGrpSpPr/>
        <p:nvPr/>
      </p:nvGrpSpPr>
      <p:grpSpPr>
        <a:xfrm>
          <a:off x="0" y="0"/>
          <a:ext cx="0" cy="0"/>
          <a:chOff x="0" y="0"/>
          <a:chExt cx="0" cy="0"/>
        </a:xfrm>
      </p:grpSpPr>
      <p:sp>
        <p:nvSpPr>
          <p:cNvPr id="23" name="Google Shape;23;p5"/>
          <p:cNvSpPr/>
          <p:nvPr/>
        </p:nvSpPr>
        <p:spPr>
          <a:xfrm rot="-5400072" flipH="1">
            <a:off x="5416371" y="1509830"/>
            <a:ext cx="5151499" cy="213184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 name="Google Shape;24;p5"/>
          <p:cNvSpPr/>
          <p:nvPr/>
        </p:nvSpPr>
        <p:spPr>
          <a:xfrm rot="-5400000">
            <a:off x="1734230" y="-1734226"/>
            <a:ext cx="5159500" cy="862795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 name="Google Shape;114;p21"/>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 name="Grupo 14"/>
          <p:cNvGrpSpPr/>
          <p:nvPr userDrawn="1"/>
        </p:nvGrpSpPr>
        <p:grpSpPr>
          <a:xfrm>
            <a:off x="3434611" y="4568875"/>
            <a:ext cx="2274778" cy="536974"/>
            <a:chOff x="3264978" y="4561514"/>
            <a:chExt cx="2274778" cy="536974"/>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3" y="4561514"/>
              <a:ext cx="936583" cy="536974"/>
            </a:xfrm>
            <a:prstGeom prst="rect">
              <a:avLst/>
            </a:prstGeom>
          </p:spPr>
        </p:pic>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978" y="4594702"/>
              <a:ext cx="1338195" cy="470598"/>
            </a:xfrm>
            <a:prstGeom prst="rect">
              <a:avLst/>
            </a:prstGeom>
          </p:spPr>
        </p:pic>
      </p:grpSp>
      <p:sp>
        <p:nvSpPr>
          <p:cNvPr id="21"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bg1"/>
                </a:solidFill>
              </a:defRPr>
            </a:lvl1pPr>
          </a:lstStyle>
          <a:p>
            <a:fld id="{7025727A-A83A-4835-9DF9-C2DDCBE09E42}"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userDrawn="1">
  <p:cSld name="BLANK_1_1_1_2">
    <p:bg>
      <p:bgPr>
        <a:solidFill>
          <a:schemeClr val="accent3"/>
        </a:solidFill>
        <a:effectLst/>
      </p:bgPr>
    </p:bg>
    <p:spTree>
      <p:nvGrpSpPr>
        <p:cNvPr id="1" name="Shape 105"/>
        <p:cNvGrpSpPr/>
        <p:nvPr/>
      </p:nvGrpSpPr>
      <p:grpSpPr>
        <a:xfrm>
          <a:off x="0" y="0"/>
          <a:ext cx="0" cy="0"/>
          <a:chOff x="0" y="0"/>
          <a:chExt cx="0" cy="0"/>
        </a:xfrm>
      </p:grpSpPr>
      <p:sp>
        <p:nvSpPr>
          <p:cNvPr id="106" name="Google Shape;106;p21"/>
          <p:cNvSpPr/>
          <p:nvPr/>
        </p:nvSpPr>
        <p:spPr>
          <a:xfrm rot="5400072">
            <a:off x="-26315" y="554770"/>
            <a:ext cx="5162614" cy="403390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7" name="Google Shape;107;p21"/>
          <p:cNvSpPr/>
          <p:nvPr userDrawn="1"/>
        </p:nvSpPr>
        <p:spPr>
          <a:xfrm rot="5399964" flipH="1">
            <a:off x="2093576" y="-1897372"/>
            <a:ext cx="5162562" cy="8938233"/>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 name="Google Shape;114;p21"/>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 name="Grupo 14"/>
          <p:cNvGrpSpPr/>
          <p:nvPr userDrawn="1"/>
        </p:nvGrpSpPr>
        <p:grpSpPr>
          <a:xfrm>
            <a:off x="3434611" y="4568875"/>
            <a:ext cx="2274778" cy="536974"/>
            <a:chOff x="3264978" y="4561514"/>
            <a:chExt cx="2274778" cy="536974"/>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3" y="4561514"/>
              <a:ext cx="936583" cy="536974"/>
            </a:xfrm>
            <a:prstGeom prst="rect">
              <a:avLst/>
            </a:prstGeom>
          </p:spPr>
        </p:pic>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978" y="4594702"/>
              <a:ext cx="1338195" cy="470598"/>
            </a:xfrm>
            <a:prstGeom prst="rect">
              <a:avLst/>
            </a:prstGeom>
          </p:spPr>
        </p:pic>
      </p:grpSp>
      <p:sp>
        <p:nvSpPr>
          <p:cNvPr id="19"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tx2">
                    <a:lumMod val="10000"/>
                  </a:schemeClr>
                </a:solidFill>
              </a:defRPr>
            </a:lvl1pPr>
          </a:lstStyle>
          <a:p>
            <a:fld id="{7025727A-A83A-4835-9DF9-C2DDCBE09E42}"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userDrawn="1">
  <p:cSld name="BLANK_1_1_1_1_2">
    <p:bg>
      <p:bgPr>
        <a:solidFill>
          <a:schemeClr val="dk2"/>
        </a:solidFill>
        <a:effectLst/>
      </p:bgPr>
    </p:bg>
    <p:spTree>
      <p:nvGrpSpPr>
        <p:cNvPr id="1" name="Shape 137"/>
        <p:cNvGrpSpPr/>
        <p:nvPr/>
      </p:nvGrpSpPr>
      <p:grpSpPr>
        <a:xfrm>
          <a:off x="0" y="0"/>
          <a:ext cx="0" cy="0"/>
          <a:chOff x="0" y="0"/>
          <a:chExt cx="0" cy="0"/>
        </a:xfrm>
      </p:grpSpPr>
      <p:sp>
        <p:nvSpPr>
          <p:cNvPr id="138" name="Google Shape;138;p24"/>
          <p:cNvSpPr/>
          <p:nvPr/>
        </p:nvSpPr>
        <p:spPr>
          <a:xfrm rot="-5400036" flipH="1">
            <a:off x="4819650" y="819151"/>
            <a:ext cx="5143500" cy="3505197"/>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p:nvPr/>
        </p:nvSpPr>
        <p:spPr>
          <a:xfrm rot="-5400036" flipH="1">
            <a:off x="847747" y="-847719"/>
            <a:ext cx="5143500" cy="683893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4"/>
          <p:cNvSpPr/>
          <p:nvPr/>
        </p:nvSpPr>
        <p:spPr>
          <a:xfrm rot="-5400036" flipH="1">
            <a:off x="4131387" y="440613"/>
            <a:ext cx="5143500" cy="426227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4;p21"/>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1" name="Grupo 10"/>
          <p:cNvGrpSpPr/>
          <p:nvPr userDrawn="1"/>
        </p:nvGrpSpPr>
        <p:grpSpPr>
          <a:xfrm>
            <a:off x="3434611" y="4568875"/>
            <a:ext cx="2274778" cy="536974"/>
            <a:chOff x="3264978" y="4561514"/>
            <a:chExt cx="2274778" cy="536974"/>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3" y="4561514"/>
              <a:ext cx="936583" cy="536974"/>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978" y="4594702"/>
              <a:ext cx="1338195" cy="470598"/>
            </a:xfrm>
            <a:prstGeom prst="rect">
              <a:avLst/>
            </a:prstGeom>
          </p:spPr>
        </p:pic>
      </p:grpSp>
      <p:sp>
        <p:nvSpPr>
          <p:cNvPr id="16"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tx2">
                    <a:lumMod val="10000"/>
                  </a:schemeClr>
                </a:solidFill>
              </a:defRPr>
            </a:lvl1pPr>
          </a:lstStyle>
          <a:p>
            <a:fld id="{7025727A-A83A-4835-9DF9-C2DDCBE09E42}"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userDrawn="1">
  <p:cSld name="Section Header 2">
    <p:bg>
      <p:bgPr>
        <a:solidFill>
          <a:schemeClr val="lt1"/>
        </a:solidFill>
        <a:effectLst/>
      </p:bgPr>
    </p:bg>
    <p:spTree>
      <p:nvGrpSpPr>
        <p:cNvPr id="1" name="Shape 188"/>
        <p:cNvGrpSpPr/>
        <p:nvPr/>
      </p:nvGrpSpPr>
      <p:grpSpPr>
        <a:xfrm>
          <a:off x="0" y="0"/>
          <a:ext cx="0" cy="0"/>
          <a:chOff x="0" y="0"/>
          <a:chExt cx="0" cy="0"/>
        </a:xfrm>
      </p:grpSpPr>
      <p:sp>
        <p:nvSpPr>
          <p:cNvPr id="189" name="Google Shape;189;p30"/>
          <p:cNvSpPr/>
          <p:nvPr/>
        </p:nvSpPr>
        <p:spPr>
          <a:xfrm>
            <a:off x="0" y="2356457"/>
            <a:ext cx="9144001" cy="1573897"/>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0" name="Google Shape;190;p30"/>
          <p:cNvSpPr/>
          <p:nvPr/>
        </p:nvSpPr>
        <p:spPr>
          <a:xfrm flipH="1">
            <a:off x="-1" y="1"/>
            <a:ext cx="9144000" cy="356960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1" name="Google Shape;191;p30"/>
          <p:cNvSpPr txBox="1">
            <a:spLocks noGrp="1"/>
          </p:cNvSpPr>
          <p:nvPr>
            <p:ph type="title"/>
          </p:nvPr>
        </p:nvSpPr>
        <p:spPr>
          <a:xfrm flipH="1">
            <a:off x="1972020" y="1995107"/>
            <a:ext cx="5139000" cy="72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93" name="Google Shape;193;p30"/>
          <p:cNvSpPr txBox="1">
            <a:spLocks noGrp="1"/>
          </p:cNvSpPr>
          <p:nvPr>
            <p:ph type="subTitle" idx="1"/>
          </p:nvPr>
        </p:nvSpPr>
        <p:spPr>
          <a:xfrm flipH="1">
            <a:off x="1971870" y="2756307"/>
            <a:ext cx="5139000" cy="41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grpSp>
        <p:nvGrpSpPr>
          <p:cNvPr id="16" name="Grupo 15"/>
          <p:cNvGrpSpPr/>
          <p:nvPr userDrawn="1"/>
        </p:nvGrpSpPr>
        <p:grpSpPr>
          <a:xfrm>
            <a:off x="3434611" y="4568875"/>
            <a:ext cx="2274778" cy="536974"/>
            <a:chOff x="3264978" y="4561514"/>
            <a:chExt cx="2274778" cy="536974"/>
          </a:xfrm>
        </p:grpSpPr>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3" y="4561514"/>
              <a:ext cx="936583" cy="536974"/>
            </a:xfrm>
            <a:prstGeom prst="rect">
              <a:avLst/>
            </a:prstGeom>
          </p:spPr>
        </p:pic>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978" y="4594702"/>
              <a:ext cx="1338195" cy="470598"/>
            </a:xfrm>
            <a:prstGeom prst="rect">
              <a:avLst/>
            </a:prstGeom>
          </p:spPr>
        </p:pic>
      </p:grpSp>
      <p:sp>
        <p:nvSpPr>
          <p:cNvPr id="20"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tx2">
                    <a:lumMod val="10000"/>
                  </a:schemeClr>
                </a:solidFill>
              </a:defRPr>
            </a:lvl1pPr>
          </a:lstStyle>
          <a:p>
            <a:fld id="{7025727A-A83A-4835-9DF9-C2DDCBE09E42}" type="slidenum">
              <a:rPr lang="en-US" smtClean="0"/>
              <a:pPr/>
              <a:t>‹Nº›</a:t>
            </a:fld>
            <a:endParaRPr lang="en-US"/>
          </a:p>
        </p:txBody>
      </p:sp>
    </p:spTree>
    <p:extLst>
      <p:ext uri="{BB962C8B-B14F-4D97-AF65-F5344CB8AC3E}">
        <p14:creationId xmlns:p14="http://schemas.microsoft.com/office/powerpoint/2010/main" val="393317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p:nvPr/>
        </p:nvSpPr>
        <p:spPr>
          <a:xfrm rot="10799942" flipH="1">
            <a:off x="1" y="2684834"/>
            <a:ext cx="9144000" cy="245866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title"/>
          </p:nvPr>
        </p:nvSpPr>
        <p:spPr>
          <a:xfrm>
            <a:off x="724900" y="3657600"/>
            <a:ext cx="7704000" cy="95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2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bg1"/>
                </a:solidFill>
              </a:defRPr>
            </a:lvl1pPr>
          </a:lstStyle>
          <a:p>
            <a:fld id="{7025727A-A83A-4835-9DF9-C2DDCBE09E42}" type="slidenum">
              <a:rPr lang="en-US" smtClean="0"/>
              <a:pPr/>
              <a:t>‹Nº›</a:t>
            </a:fld>
            <a:endParaRPr lang="en-US"/>
          </a:p>
        </p:txBody>
      </p:sp>
      <p:grpSp>
        <p:nvGrpSpPr>
          <p:cNvPr id="12" name="Grupo 11"/>
          <p:cNvGrpSpPr/>
          <p:nvPr userDrawn="1"/>
        </p:nvGrpSpPr>
        <p:grpSpPr>
          <a:xfrm>
            <a:off x="6527922" y="13591"/>
            <a:ext cx="2565584" cy="609301"/>
            <a:chOff x="6527922" y="13591"/>
            <a:chExt cx="2565584" cy="609301"/>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771" y="13591"/>
              <a:ext cx="1062735" cy="609301"/>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922" y="51903"/>
              <a:ext cx="1518442" cy="533985"/>
            </a:xfrm>
            <a:prstGeom prst="rect">
              <a:avLst/>
            </a:prstGeom>
          </p:spPr>
        </p:pic>
      </p:grpSp>
    </p:spTree>
    <p:extLst>
      <p:ext uri="{BB962C8B-B14F-4D97-AF65-F5344CB8AC3E}">
        <p14:creationId xmlns:p14="http://schemas.microsoft.com/office/powerpoint/2010/main" val="308505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1" userDrawn="1">
  <p:cSld name="Numbers and text 1">
    <p:bg>
      <p:bgPr>
        <a:solidFill>
          <a:schemeClr val="dk2"/>
        </a:solidFill>
        <a:effectLst/>
      </p:bgPr>
    </p:bg>
    <p:spTree>
      <p:nvGrpSpPr>
        <p:cNvPr id="1" name="Shape 171"/>
        <p:cNvGrpSpPr/>
        <p:nvPr/>
      </p:nvGrpSpPr>
      <p:grpSpPr>
        <a:xfrm>
          <a:off x="0" y="0"/>
          <a:ext cx="0" cy="0"/>
          <a:chOff x="0" y="0"/>
          <a:chExt cx="0" cy="0"/>
        </a:xfrm>
      </p:grpSpPr>
      <p:sp>
        <p:nvSpPr>
          <p:cNvPr id="172" name="Google Shape;172;p28"/>
          <p:cNvSpPr/>
          <p:nvPr/>
        </p:nvSpPr>
        <p:spPr>
          <a:xfrm rot="-36" flipH="1">
            <a:off x="2" y="332478"/>
            <a:ext cx="4906394" cy="4709422"/>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3" name="Google Shape;173;p28"/>
          <p:cNvSpPr/>
          <p:nvPr/>
        </p:nvSpPr>
        <p:spPr>
          <a:xfrm rot="10799964" flipH="1">
            <a:off x="4506342" y="144379"/>
            <a:ext cx="4637657" cy="462288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4" name="Google Shape;174;p28"/>
          <p:cNvSpPr/>
          <p:nvPr/>
        </p:nvSpPr>
        <p:spPr>
          <a:xfrm rot="-36" flipH="1">
            <a:off x="-3" y="577515"/>
            <a:ext cx="5058779" cy="4159455"/>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5" name="Google Shape;175;p28"/>
          <p:cNvSpPr/>
          <p:nvPr/>
        </p:nvSpPr>
        <p:spPr>
          <a:xfrm rot="10799964" flipH="1">
            <a:off x="4277736" y="457199"/>
            <a:ext cx="4866256" cy="402725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4" name="Grupo 13"/>
          <p:cNvGrpSpPr/>
          <p:nvPr userDrawn="1"/>
        </p:nvGrpSpPr>
        <p:grpSpPr>
          <a:xfrm>
            <a:off x="697139" y="1581225"/>
            <a:ext cx="7618356" cy="2061326"/>
            <a:chOff x="3264978" y="4561514"/>
            <a:chExt cx="2274778" cy="536974"/>
          </a:xfrm>
        </p:grpSpPr>
        <p:pic>
          <p:nvPicPr>
            <p:cNvPr id="15" name="Imagen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3" y="4561514"/>
              <a:ext cx="936583" cy="536974"/>
            </a:xfrm>
            <a:prstGeom prst="rect">
              <a:avLst/>
            </a:prstGeom>
          </p:spPr>
        </p:pic>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978" y="4594702"/>
              <a:ext cx="1338195" cy="470598"/>
            </a:xfrm>
            <a:prstGeom prst="rect">
              <a:avLst/>
            </a:prstGeom>
          </p:spPr>
        </p:pic>
      </p:grpSp>
      <p:sp>
        <p:nvSpPr>
          <p:cNvPr id="18"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bg1"/>
                </a:solidFill>
              </a:defRPr>
            </a:lvl1pPr>
          </a:lstStyle>
          <a:p>
            <a:fld id="{7025727A-A83A-4835-9DF9-C2DDCBE09E42}" type="slidenum">
              <a:rPr lang="en-US" smtClean="0"/>
              <a:pPr/>
              <a:t>‹Nº›</a:t>
            </a:fld>
            <a:endParaRPr lang="en-US"/>
          </a:p>
        </p:txBody>
      </p:sp>
    </p:spTree>
    <p:extLst>
      <p:ext uri="{BB962C8B-B14F-4D97-AF65-F5344CB8AC3E}">
        <p14:creationId xmlns:p14="http://schemas.microsoft.com/office/powerpoint/2010/main" val="165150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dirty="0"/>
          </a:p>
        </p:txBody>
      </p:sp>
      <p:sp>
        <p:nvSpPr>
          <p:cNvPr id="2" name="Marcador de número de diapositiva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1">
                <a:solidFill>
                  <a:schemeClr val="tx2">
                    <a:lumMod val="10000"/>
                  </a:schemeClr>
                </a:solidFill>
              </a:defRPr>
            </a:lvl1pPr>
          </a:lstStyle>
          <a:p>
            <a:fld id="{7025727A-A83A-4835-9DF9-C2DDCBE09E42}" type="slidenum">
              <a:rPr lang="en-US" smtClean="0"/>
              <a:pPr/>
              <a:t>‹Nº›</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67" r:id="rId3"/>
    <p:sldLayoutId id="2147483670" r:id="rId4"/>
    <p:sldLayoutId id="2147483685" r:id="rId5"/>
    <p:sldLayoutId id="2147483687" r:id="rId6"/>
    <p:sldLayoutId id="2147483689" r:id="rId7"/>
  </p:sldLayoutIdLs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C2054"/>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chemeClr val="tx2">
              <a:lumMod val="1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23.xml"/><Relationship Id="rId7" Type="http://schemas.openxmlformats.org/officeDocument/2006/relationships/slide" Target="slide41.xml"/><Relationship Id="rId2" Type="http://schemas.openxmlformats.org/officeDocument/2006/relationships/slide" Target="slide10.xml"/><Relationship Id="rId1" Type="http://schemas.openxmlformats.org/officeDocument/2006/relationships/slideLayout" Target="../slideLayouts/slideLayout4.xml"/><Relationship Id="rId6" Type="http://schemas.openxmlformats.org/officeDocument/2006/relationships/slide" Target="slide30.xml"/><Relationship Id="rId5" Type="http://schemas.openxmlformats.org/officeDocument/2006/relationships/slide" Target="slide14.xml"/><Relationship Id="rId4" Type="http://schemas.openxmlformats.org/officeDocument/2006/relationships/slide" Target="slide37.xml"/><Relationship Id="rId9" Type="http://schemas.openxmlformats.org/officeDocument/2006/relationships/slide" Target="slide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comments" Target="../comments/comment1.xm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omments" Target="../comments/comment2.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38"/>
          <p:cNvSpPr/>
          <p:nvPr/>
        </p:nvSpPr>
        <p:spPr>
          <a:xfrm>
            <a:off x="574516" y="3201836"/>
            <a:ext cx="3886500" cy="4266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txBox="1">
            <a:spLocks noGrp="1"/>
          </p:cNvSpPr>
          <p:nvPr>
            <p:ph type="ctrTitle"/>
          </p:nvPr>
        </p:nvSpPr>
        <p:spPr>
          <a:xfrm>
            <a:off x="433354" y="1790991"/>
            <a:ext cx="5245487" cy="1250100"/>
          </a:xfrm>
          <a:prstGeom prst="rect">
            <a:avLst/>
          </a:prstGeom>
        </p:spPr>
        <p:txBody>
          <a:bodyPr spcFirstLastPara="1" wrap="square" lIns="91425" tIns="91425" rIns="91425" bIns="91425" anchor="ctr" anchorCtr="0">
            <a:noAutofit/>
          </a:bodyPr>
          <a:lstStyle/>
          <a:p>
            <a:pPr algn="l"/>
            <a:r>
              <a:rPr lang="es-419" sz="2400" cap="small" dirty="0">
                <a:effectLst/>
                <a:latin typeface="+mj-lt"/>
                <a:ea typeface="Arial" panose="020B0604020202020204" pitchFamily="34" charset="0"/>
                <a:cs typeface="Arial" panose="020B0604020202020204" pitchFamily="34" charset="0"/>
              </a:rPr>
              <a:t>MODELOS DE PROYECTOS ECOLOGICOS ENFOCADOS </a:t>
            </a:r>
            <a:br>
              <a:rPr lang="es-419" sz="2400" cap="small" dirty="0">
                <a:effectLst/>
                <a:latin typeface="+mj-lt"/>
                <a:ea typeface="Arial" panose="020B0604020202020204" pitchFamily="34" charset="0"/>
                <a:cs typeface="Arial" panose="020B0604020202020204" pitchFamily="34" charset="0"/>
              </a:rPr>
            </a:br>
            <a:r>
              <a:rPr lang="es-419" sz="2400" cap="small" dirty="0">
                <a:effectLst/>
                <a:latin typeface="+mj-lt"/>
                <a:ea typeface="Arial" panose="020B0604020202020204" pitchFamily="34" charset="0"/>
                <a:cs typeface="Arial" panose="020B0604020202020204" pitchFamily="34" charset="0"/>
              </a:rPr>
              <a:t>A LOS BOSQUES URBANOS PARA EL CAMPUS </a:t>
            </a:r>
            <a:r>
              <a:rPr lang="es-419" sz="2400" cap="small" dirty="0" err="1">
                <a:effectLst/>
                <a:latin typeface="+mj-lt"/>
                <a:ea typeface="Arial" panose="020B0604020202020204" pitchFamily="34" charset="0"/>
                <a:cs typeface="Arial" panose="020B0604020202020204" pitchFamily="34" charset="0"/>
              </a:rPr>
              <a:t>MEL</a:t>
            </a:r>
            <a:r>
              <a:rPr lang="es-419" sz="2800" cap="small" dirty="0" err="1">
                <a:effectLst/>
                <a:latin typeface="+mj-lt"/>
                <a:ea typeface="Arial" panose="020B0604020202020204" pitchFamily="34" charset="0"/>
                <a:cs typeface="Arial" panose="020B0604020202020204" pitchFamily="34" charset="0"/>
              </a:rPr>
              <a:t>e</a:t>
            </a:r>
            <a:r>
              <a:rPr lang="es-419" sz="2400" cap="small" dirty="0" err="1">
                <a:effectLst/>
                <a:latin typeface="+mj-lt"/>
                <a:ea typeface="Arial" panose="020B0604020202020204" pitchFamily="34" charset="0"/>
                <a:cs typeface="Arial" panose="020B0604020202020204" pitchFamily="34" charset="0"/>
              </a:rPr>
              <a:t>NDEZ</a:t>
            </a:r>
            <a:r>
              <a:rPr lang="es-419" sz="2400" cap="small" dirty="0">
                <a:effectLst/>
                <a:latin typeface="+mj-lt"/>
                <a:ea typeface="Arial" panose="020B0604020202020204" pitchFamily="34" charset="0"/>
                <a:cs typeface="Arial" panose="020B0604020202020204" pitchFamily="34" charset="0"/>
              </a:rPr>
              <a:t> DE UNICATÓLICA CALI-COLOMBIA.</a:t>
            </a:r>
            <a:br>
              <a:rPr lang="es-CO" sz="1800" dirty="0">
                <a:effectLst/>
                <a:latin typeface="Arial" panose="020B0604020202020204" pitchFamily="34" charset="0"/>
                <a:ea typeface="Calibri" panose="020F0502020204030204" pitchFamily="34" charset="0"/>
                <a:cs typeface="Times New Roman" panose="02020603050405020304" pitchFamily="18" charset="0"/>
              </a:rPr>
            </a:br>
            <a:endParaRPr lang="es-CO" sz="4400" dirty="0">
              <a:latin typeface="Montserrat ExtraBold" panose="020B0604020202020204" charset="0"/>
            </a:endParaRPr>
          </a:p>
        </p:txBody>
      </p:sp>
      <p:sp>
        <p:nvSpPr>
          <p:cNvPr id="228" name="Google Shape;228;p38"/>
          <p:cNvSpPr txBox="1">
            <a:spLocks noGrp="1"/>
          </p:cNvSpPr>
          <p:nvPr>
            <p:ph type="subTitle" idx="1"/>
          </p:nvPr>
        </p:nvSpPr>
        <p:spPr>
          <a:xfrm>
            <a:off x="522013" y="3717854"/>
            <a:ext cx="4512840" cy="46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Facultad de Ciencias Básicas e Ingeniería</a:t>
            </a:r>
            <a:endParaRPr dirty="0"/>
          </a:p>
        </p:txBody>
      </p:sp>
      <p:sp>
        <p:nvSpPr>
          <p:cNvPr id="229" name="Google Shape;229;p38"/>
          <p:cNvSpPr txBox="1">
            <a:spLocks noGrp="1"/>
          </p:cNvSpPr>
          <p:nvPr>
            <p:ph type="ctrTitle"/>
          </p:nvPr>
        </p:nvSpPr>
        <p:spPr>
          <a:xfrm>
            <a:off x="632837" y="3264924"/>
            <a:ext cx="3703683" cy="32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solidFill>
                  <a:schemeClr val="dk2"/>
                </a:solidFill>
                <a:latin typeface="Montserrat Medium"/>
                <a:ea typeface="Montserrat Medium"/>
                <a:cs typeface="Montserrat Medium"/>
                <a:sym typeface="Montserrat Medium"/>
              </a:rPr>
              <a:t>Monografia. </a:t>
            </a:r>
            <a:endParaRPr sz="1400" dirty="0">
              <a:solidFill>
                <a:schemeClr val="dk2"/>
              </a:solidFill>
              <a:latin typeface="Montserrat Medium"/>
              <a:ea typeface="Montserrat Medium"/>
              <a:cs typeface="Montserrat Medium"/>
              <a:sym typeface="Montserrat Medium"/>
            </a:endParaRPr>
          </a:p>
        </p:txBody>
      </p:sp>
      <p:grpSp>
        <p:nvGrpSpPr>
          <p:cNvPr id="2" name="Grupo 1"/>
          <p:cNvGrpSpPr/>
          <p:nvPr/>
        </p:nvGrpSpPr>
        <p:grpSpPr>
          <a:xfrm>
            <a:off x="6527922" y="13591"/>
            <a:ext cx="2565584" cy="609301"/>
            <a:chOff x="6527922" y="13591"/>
            <a:chExt cx="2565584" cy="609301"/>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0771" y="13591"/>
              <a:ext cx="1062735" cy="609301"/>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922" y="51903"/>
              <a:ext cx="1518442" cy="533985"/>
            </a:xfrm>
            <a:prstGeom prst="rect">
              <a:avLst/>
            </a:prstGeom>
          </p:spPr>
        </p:pic>
      </p:grpSp>
      <p:grpSp>
        <p:nvGrpSpPr>
          <p:cNvPr id="558" name="Google Shape;63;p12"/>
          <p:cNvGrpSpPr/>
          <p:nvPr/>
        </p:nvGrpSpPr>
        <p:grpSpPr>
          <a:xfrm>
            <a:off x="5214046" y="884855"/>
            <a:ext cx="3841143" cy="3893303"/>
            <a:chOff x="5122427" y="668001"/>
            <a:chExt cx="3841143" cy="3893303"/>
          </a:xfrm>
        </p:grpSpPr>
        <p:grpSp>
          <p:nvGrpSpPr>
            <p:cNvPr id="559" name="Google Shape;64;p12"/>
            <p:cNvGrpSpPr/>
            <p:nvPr/>
          </p:nvGrpSpPr>
          <p:grpSpPr>
            <a:xfrm>
              <a:off x="5144045" y="893590"/>
              <a:ext cx="2833667" cy="2964311"/>
              <a:chOff x="3860721" y="1330073"/>
              <a:chExt cx="3544299" cy="3707706"/>
            </a:xfrm>
          </p:grpSpPr>
          <p:sp>
            <p:nvSpPr>
              <p:cNvPr id="726" name="Google Shape;65;p12"/>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66;p12"/>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67;p12"/>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68;p12"/>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69;p12"/>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0;p12"/>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1;p12"/>
              <p:cNvSpPr/>
              <p:nvPr/>
            </p:nvSpPr>
            <p:spPr>
              <a:xfrm>
                <a:off x="5339238" y="1374339"/>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2;p12"/>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p12"/>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4;p12"/>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5;p12"/>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6;p12"/>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7;p12"/>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8;p12"/>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9;p12"/>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80;p12"/>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81;p12"/>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82;p12"/>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83;p12"/>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84;p12"/>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85;p12"/>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86;p12"/>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87;p12"/>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88;p12"/>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89;p12"/>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90;p12"/>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91;p12"/>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92;p12"/>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93;p12"/>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94;p12"/>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95;p12"/>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96;p12"/>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97;p12"/>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98;p12"/>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99;p12"/>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0;p12"/>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1;p12"/>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2;p12"/>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p12"/>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p12"/>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5;p12"/>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6;p12"/>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7;p12"/>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8;p12"/>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9;p12"/>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10;p12"/>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11;p12"/>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12;p12"/>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13;p12"/>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14;p12"/>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15;p12"/>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16;p12"/>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17;p12"/>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18;p12"/>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19;p12"/>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20;p12"/>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21;p12"/>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22;p12"/>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23;p12"/>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24;p12"/>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25;p12"/>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26;p12"/>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27;p12"/>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28;p12"/>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29;p12"/>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30;p12"/>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31;p12"/>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32;p12"/>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33;p12"/>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34;p12"/>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35;p12"/>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36;p12"/>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37;p12"/>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38;p12"/>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39;p12"/>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40;p12"/>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41;p12"/>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42;p12"/>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43;p12"/>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44;p12"/>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45;p12"/>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46;p12"/>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47;p12"/>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48;p12"/>
              <p:cNvSpPr/>
              <p:nvPr/>
            </p:nvSpPr>
            <p:spPr>
              <a:xfrm>
                <a:off x="5485731" y="1809557"/>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49;p12"/>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50;p12"/>
              <p:cNvSpPr/>
              <p:nvPr/>
            </p:nvSpPr>
            <p:spPr>
              <a:xfrm>
                <a:off x="5482398" y="2477545"/>
                <a:ext cx="657231"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51;p12"/>
              <p:cNvSpPr/>
              <p:nvPr/>
            </p:nvSpPr>
            <p:spPr>
              <a:xfrm>
                <a:off x="5485733" y="2606854"/>
                <a:ext cx="490068" cy="322274"/>
              </a:xfrm>
              <a:custGeom>
                <a:avLst/>
                <a:gdLst/>
                <a:ahLst/>
                <a:cxnLst/>
                <a:rect l="l" t="t" r="r" b="b"/>
                <a:pathLst>
                  <a:path w="490068" h="322274" extrusionOk="0">
                    <a:moveTo>
                      <a:pt x="480536" y="321130"/>
                    </a:moveTo>
                    <a:lnTo>
                      <a:pt x="9525" y="49096"/>
                    </a:lnTo>
                    <a:cubicBezTo>
                      <a:pt x="3572" y="44819"/>
                      <a:pt x="29" y="37952"/>
                      <a:pt x="0" y="30618"/>
                    </a:cubicBezTo>
                    <a:lnTo>
                      <a:pt x="0" y="8520"/>
                    </a:lnTo>
                    <a:cubicBezTo>
                      <a:pt x="0" y="1376"/>
                      <a:pt x="4286" y="-1958"/>
                      <a:pt x="9525" y="1185"/>
                    </a:cubicBezTo>
                    <a:lnTo>
                      <a:pt x="480536" y="273124"/>
                    </a:lnTo>
                    <a:cubicBezTo>
                      <a:pt x="486470" y="277420"/>
                      <a:pt x="490004" y="284278"/>
                      <a:pt x="490061" y="291603"/>
                    </a:cubicBezTo>
                    <a:lnTo>
                      <a:pt x="490061" y="313796"/>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52;p12"/>
              <p:cNvSpPr/>
              <p:nvPr/>
            </p:nvSpPr>
            <p:spPr>
              <a:xfrm>
                <a:off x="5485733" y="2690770"/>
                <a:ext cx="490068" cy="322283"/>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53;p12"/>
              <p:cNvSpPr/>
              <p:nvPr/>
            </p:nvSpPr>
            <p:spPr>
              <a:xfrm>
                <a:off x="5485733" y="2774725"/>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54;p12"/>
              <p:cNvSpPr/>
              <p:nvPr/>
            </p:nvSpPr>
            <p:spPr>
              <a:xfrm>
                <a:off x="6293929" y="2971606"/>
                <a:ext cx="893444" cy="828868"/>
              </a:xfrm>
              <a:custGeom>
                <a:avLst/>
                <a:gdLst/>
                <a:ahLst/>
                <a:cxnLst/>
                <a:rect l="l" t="t" r="r" b="b"/>
                <a:pathLst>
                  <a:path w="893444" h="828868" extrusionOk="0">
                    <a:moveTo>
                      <a:pt x="6858" y="55057"/>
                    </a:moveTo>
                    <a:cubicBezTo>
                      <a:pt x="6858" y="55057"/>
                      <a:pt x="77248" y="114113"/>
                      <a:pt x="178784" y="33436"/>
                    </a:cubicBezTo>
                    <a:cubicBezTo>
                      <a:pt x="251365" y="-26096"/>
                      <a:pt x="316230" y="7909"/>
                      <a:pt x="352330" y="28483"/>
                    </a:cubicBezTo>
                    <a:cubicBezTo>
                      <a:pt x="388430" y="49057"/>
                      <a:pt x="441007" y="61344"/>
                      <a:pt x="540068" y="240795"/>
                    </a:cubicBezTo>
                    <a:cubicBezTo>
                      <a:pt x="561489" y="276076"/>
                      <a:pt x="590845" y="305889"/>
                      <a:pt x="625793" y="327853"/>
                    </a:cubicBezTo>
                    <a:cubicBezTo>
                      <a:pt x="679228" y="358619"/>
                      <a:pt x="704850" y="343665"/>
                      <a:pt x="746855" y="280228"/>
                    </a:cubicBezTo>
                    <a:cubicBezTo>
                      <a:pt x="788861" y="216792"/>
                      <a:pt x="816293" y="146878"/>
                      <a:pt x="893445" y="192598"/>
                    </a:cubicBezTo>
                    <a:lnTo>
                      <a:pt x="893445" y="828868"/>
                    </a:lnTo>
                    <a:lnTo>
                      <a:pt x="0" y="313090"/>
                    </a:lnTo>
                    <a:lnTo>
                      <a:pt x="0" y="50867"/>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55;p12"/>
              <p:cNvSpPr/>
              <p:nvPr/>
            </p:nvSpPr>
            <p:spPr>
              <a:xfrm>
                <a:off x="5485733" y="2024441"/>
                <a:ext cx="630461" cy="733619"/>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56;p12"/>
              <p:cNvSpPr/>
              <p:nvPr/>
            </p:nvSpPr>
            <p:spPr>
              <a:xfrm>
                <a:off x="6293834" y="3011804"/>
                <a:ext cx="893445" cy="788955"/>
              </a:xfrm>
              <a:custGeom>
                <a:avLst/>
                <a:gdLst/>
                <a:ahLst/>
                <a:cxnLst/>
                <a:rect l="l" t="t" r="r" b="b"/>
                <a:pathLst>
                  <a:path w="893445" h="788955" extrusionOk="0">
                    <a:moveTo>
                      <a:pt x="0" y="0"/>
                    </a:moveTo>
                    <a:lnTo>
                      <a:pt x="0" y="273177"/>
                    </a:lnTo>
                    <a:lnTo>
                      <a:pt x="893445" y="788956"/>
                    </a:lnTo>
                    <a:lnTo>
                      <a:pt x="893445" y="15259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57;p12"/>
              <p:cNvSpPr/>
              <p:nvPr/>
            </p:nvSpPr>
            <p:spPr>
              <a:xfrm>
                <a:off x="6645021" y="3003137"/>
                <a:ext cx="9525" cy="483869"/>
              </a:xfrm>
              <a:custGeom>
                <a:avLst/>
                <a:gdLst/>
                <a:ahLst/>
                <a:cxnLst/>
                <a:rect l="l" t="t" r="r" b="b"/>
                <a:pathLst>
                  <a:path w="9525" h="483869" extrusionOk="0">
                    <a:moveTo>
                      <a:pt x="0" y="0"/>
                    </a:moveTo>
                    <a:lnTo>
                      <a:pt x="0" y="483870"/>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58;p12"/>
              <p:cNvSpPr/>
              <p:nvPr/>
            </p:nvSpPr>
            <p:spPr>
              <a:xfrm>
                <a:off x="6918293" y="3309175"/>
                <a:ext cx="9525" cy="335661"/>
              </a:xfrm>
              <a:custGeom>
                <a:avLst/>
                <a:gdLst/>
                <a:ahLst/>
                <a:cxnLst/>
                <a:rect l="l" t="t" r="r" b="b"/>
                <a:pathLst>
                  <a:path w="9525" h="335661" extrusionOk="0">
                    <a:moveTo>
                      <a:pt x="0" y="0"/>
                    </a:moveTo>
                    <a:lnTo>
                      <a:pt x="0" y="33566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59;p12"/>
              <p:cNvSpPr/>
              <p:nvPr/>
            </p:nvSpPr>
            <p:spPr>
              <a:xfrm>
                <a:off x="6293834" y="2971929"/>
                <a:ext cx="893349" cy="341800"/>
              </a:xfrm>
              <a:custGeom>
                <a:avLst/>
                <a:gdLst/>
                <a:ahLst/>
                <a:cxnLst/>
                <a:rect l="l" t="t" r="r" b="b"/>
                <a:pathLst>
                  <a:path w="893349" h="341800" extrusionOk="0">
                    <a:moveTo>
                      <a:pt x="0" y="50543"/>
                    </a:moveTo>
                    <a:cubicBezTo>
                      <a:pt x="158496" y="148841"/>
                      <a:pt x="180975" y="-73282"/>
                      <a:pt x="353663" y="26350"/>
                    </a:cubicBezTo>
                    <a:cubicBezTo>
                      <a:pt x="526352" y="125981"/>
                      <a:pt x="502539" y="255997"/>
                      <a:pt x="629888" y="329626"/>
                    </a:cubicBezTo>
                    <a:cubicBezTo>
                      <a:pt x="757238" y="403254"/>
                      <a:pt x="760381" y="115694"/>
                      <a:pt x="893350" y="192466"/>
                    </a:cubicBezTo>
                  </a:path>
                </a:pathLst>
              </a:custGeom>
              <a:noFill/>
              <a:ln w="1037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60;p12"/>
              <p:cNvSpPr/>
              <p:nvPr/>
            </p:nvSpPr>
            <p:spPr>
              <a:xfrm rot="-1801764">
                <a:off x="6627823" y="2973379"/>
                <a:ext cx="34449" cy="59573"/>
              </a:xfrm>
              <a:custGeom>
                <a:avLst/>
                <a:gdLst/>
                <a:ahLst/>
                <a:cxnLst/>
                <a:rect l="l" t="t" r="r" b="b"/>
                <a:pathLst>
                  <a:path w="34480" h="59626" extrusionOk="0">
                    <a:moveTo>
                      <a:pt x="34481" y="29813"/>
                    </a:moveTo>
                    <a:cubicBezTo>
                      <a:pt x="34481" y="46279"/>
                      <a:pt x="26762" y="59626"/>
                      <a:pt x="17240" y="59626"/>
                    </a:cubicBezTo>
                    <a:cubicBezTo>
                      <a:pt x="7719" y="59626"/>
                      <a:pt x="0" y="46279"/>
                      <a:pt x="0" y="29813"/>
                    </a:cubicBezTo>
                    <a:cubicBezTo>
                      <a:pt x="0" y="13348"/>
                      <a:pt x="7719" y="0"/>
                      <a:pt x="17240" y="0"/>
                    </a:cubicBezTo>
                    <a:cubicBezTo>
                      <a:pt x="26762" y="0"/>
                      <a:pt x="34481" y="13348"/>
                      <a:pt x="34481" y="29813"/>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61;p12"/>
              <p:cNvSpPr/>
              <p:nvPr/>
            </p:nvSpPr>
            <p:spPr>
              <a:xfrm rot="-1790023">
                <a:off x="7183546" y="3143044"/>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62;p12"/>
              <p:cNvSpPr/>
              <p:nvPr/>
            </p:nvSpPr>
            <p:spPr>
              <a:xfrm rot="-1790023">
                <a:off x="6913571" y="3282356"/>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63;p12"/>
              <p:cNvSpPr/>
              <p:nvPr/>
            </p:nvSpPr>
            <p:spPr>
              <a:xfrm rot="-1790023">
                <a:off x="6286614" y="3000522"/>
                <a:ext cx="34600" cy="59833"/>
              </a:xfrm>
              <a:custGeom>
                <a:avLst/>
                <a:gdLst/>
                <a:ahLst/>
                <a:cxnLst/>
                <a:rect l="l" t="t" r="r" b="b"/>
                <a:pathLst>
                  <a:path w="34599" h="59831" extrusionOk="0">
                    <a:moveTo>
                      <a:pt x="34600" y="29917"/>
                    </a:moveTo>
                    <a:cubicBezTo>
                      <a:pt x="34600" y="46439"/>
                      <a:pt x="26855" y="59833"/>
                      <a:pt x="17301" y="59833"/>
                    </a:cubicBezTo>
                    <a:cubicBezTo>
                      <a:pt x="7746" y="59833"/>
                      <a:pt x="1" y="46439"/>
                      <a:pt x="1" y="29917"/>
                    </a:cubicBezTo>
                    <a:cubicBezTo>
                      <a:pt x="1" y="13395"/>
                      <a:pt x="7746" y="1"/>
                      <a:pt x="17301" y="1"/>
                    </a:cubicBezTo>
                    <a:cubicBezTo>
                      <a:pt x="26855" y="1"/>
                      <a:pt x="34600" y="13395"/>
                      <a:pt x="34600" y="2991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64;p12"/>
              <p:cNvSpPr/>
              <p:nvPr/>
            </p:nvSpPr>
            <p:spPr>
              <a:xfrm>
                <a:off x="6272974" y="2328193"/>
                <a:ext cx="55632" cy="226128"/>
              </a:xfrm>
              <a:custGeom>
                <a:avLst/>
                <a:gdLst/>
                <a:ahLst/>
                <a:cxnLst/>
                <a:rect l="l" t="t" r="r" b="b"/>
                <a:pathLst>
                  <a:path w="55632" h="226128" extrusionOk="0">
                    <a:moveTo>
                      <a:pt x="46101" y="224982"/>
                    </a:moveTo>
                    <a:lnTo>
                      <a:pt x="9525" y="203837"/>
                    </a:lnTo>
                    <a:cubicBezTo>
                      <a:pt x="3610" y="199532"/>
                      <a:pt x="76" y="192674"/>
                      <a:pt x="0" y="185358"/>
                    </a:cubicBezTo>
                    <a:lnTo>
                      <a:pt x="0" y="8479"/>
                    </a:lnTo>
                    <a:cubicBezTo>
                      <a:pt x="0" y="1335"/>
                      <a:pt x="4382" y="-1903"/>
                      <a:pt x="9525" y="1145"/>
                    </a:cubicBezTo>
                    <a:lnTo>
                      <a:pt x="46101" y="22290"/>
                    </a:lnTo>
                    <a:cubicBezTo>
                      <a:pt x="52007" y="26605"/>
                      <a:pt x="55541" y="33454"/>
                      <a:pt x="55626" y="40769"/>
                    </a:cubicBezTo>
                    <a:lnTo>
                      <a:pt x="55626" y="217743"/>
                    </a:lnTo>
                    <a:cubicBezTo>
                      <a:pt x="55817" y="224506"/>
                      <a:pt x="51626" y="228126"/>
                      <a:pt x="46101" y="22498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65;p12"/>
              <p:cNvSpPr/>
              <p:nvPr/>
            </p:nvSpPr>
            <p:spPr>
              <a:xfrm>
                <a:off x="6357270" y="2193891"/>
                <a:ext cx="55722" cy="409197"/>
              </a:xfrm>
              <a:custGeom>
                <a:avLst/>
                <a:gdLst/>
                <a:ahLst/>
                <a:cxnLst/>
                <a:rect l="l" t="t" r="r" b="b"/>
                <a:pathLst>
                  <a:path w="55722" h="409197" extrusionOk="0">
                    <a:moveTo>
                      <a:pt x="46196" y="408053"/>
                    </a:moveTo>
                    <a:lnTo>
                      <a:pt x="9525" y="387384"/>
                    </a:lnTo>
                    <a:cubicBezTo>
                      <a:pt x="3620" y="383031"/>
                      <a:pt x="86" y="376154"/>
                      <a:pt x="0" y="368810"/>
                    </a:cubicBezTo>
                    <a:lnTo>
                      <a:pt x="0" y="8479"/>
                    </a:lnTo>
                    <a:cubicBezTo>
                      <a:pt x="0" y="1335"/>
                      <a:pt x="4382" y="-1903"/>
                      <a:pt x="9525" y="1145"/>
                    </a:cubicBezTo>
                    <a:lnTo>
                      <a:pt x="46196" y="22290"/>
                    </a:lnTo>
                    <a:cubicBezTo>
                      <a:pt x="52254" y="26739"/>
                      <a:pt x="55797" y="33825"/>
                      <a:pt x="55721" y="41340"/>
                    </a:cubicBezTo>
                    <a:lnTo>
                      <a:pt x="55721" y="400719"/>
                    </a:lnTo>
                    <a:cubicBezTo>
                      <a:pt x="55817" y="407862"/>
                      <a:pt x="51530" y="411101"/>
                      <a:pt x="46196" y="408053"/>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66;p12"/>
              <p:cNvSpPr/>
              <p:nvPr/>
            </p:nvSpPr>
            <p:spPr>
              <a:xfrm>
                <a:off x="6526149" y="2326193"/>
                <a:ext cx="55625" cy="374240"/>
              </a:xfrm>
              <a:custGeom>
                <a:avLst/>
                <a:gdLst/>
                <a:ahLst/>
                <a:cxnLst/>
                <a:rect l="l" t="t" r="r" b="b"/>
                <a:pathLst>
                  <a:path w="55625" h="374240" extrusionOk="0">
                    <a:moveTo>
                      <a:pt x="46101" y="373096"/>
                    </a:moveTo>
                    <a:lnTo>
                      <a:pt x="9525" y="351951"/>
                    </a:lnTo>
                    <a:cubicBezTo>
                      <a:pt x="3591" y="347617"/>
                      <a:pt x="57" y="340730"/>
                      <a:pt x="0" y="333377"/>
                    </a:cubicBezTo>
                    <a:lnTo>
                      <a:pt x="0" y="8479"/>
                    </a:lnTo>
                    <a:cubicBezTo>
                      <a:pt x="0" y="1335"/>
                      <a:pt x="4286" y="-1903"/>
                      <a:pt x="9525" y="1145"/>
                    </a:cubicBezTo>
                    <a:lnTo>
                      <a:pt x="46101" y="22290"/>
                    </a:lnTo>
                    <a:cubicBezTo>
                      <a:pt x="52006" y="26643"/>
                      <a:pt x="55540" y="33520"/>
                      <a:pt x="55626" y="40864"/>
                    </a:cubicBezTo>
                    <a:lnTo>
                      <a:pt x="55626" y="365762"/>
                    </a:lnTo>
                    <a:cubicBezTo>
                      <a:pt x="55626" y="372906"/>
                      <a:pt x="51245" y="376144"/>
                      <a:pt x="46101" y="37309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67;p12"/>
              <p:cNvSpPr/>
              <p:nvPr/>
            </p:nvSpPr>
            <p:spPr>
              <a:xfrm>
                <a:off x="6610350" y="2430587"/>
                <a:ext cx="55627" cy="318519"/>
              </a:xfrm>
              <a:custGeom>
                <a:avLst/>
                <a:gdLst/>
                <a:ahLst/>
                <a:cxnLst/>
                <a:rect l="l" t="t" r="r" b="b"/>
                <a:pathLst>
                  <a:path w="55627" h="318519" extrusionOk="0">
                    <a:moveTo>
                      <a:pt x="46006" y="317375"/>
                    </a:moveTo>
                    <a:lnTo>
                      <a:pt x="9525" y="296229"/>
                    </a:lnTo>
                    <a:cubicBezTo>
                      <a:pt x="3620" y="291915"/>
                      <a:pt x="86" y="285066"/>
                      <a:pt x="0" y="277751"/>
                    </a:cubicBezTo>
                    <a:lnTo>
                      <a:pt x="0" y="8479"/>
                    </a:lnTo>
                    <a:cubicBezTo>
                      <a:pt x="0" y="1335"/>
                      <a:pt x="4381" y="-1903"/>
                      <a:pt x="9525" y="1145"/>
                    </a:cubicBezTo>
                    <a:lnTo>
                      <a:pt x="46101" y="22290"/>
                    </a:lnTo>
                    <a:cubicBezTo>
                      <a:pt x="52035" y="26624"/>
                      <a:pt x="55569" y="33511"/>
                      <a:pt x="55626" y="40864"/>
                    </a:cubicBezTo>
                    <a:lnTo>
                      <a:pt x="55626" y="310041"/>
                    </a:lnTo>
                    <a:cubicBezTo>
                      <a:pt x="55721" y="317184"/>
                      <a:pt x="51435" y="320423"/>
                      <a:pt x="46006" y="317375"/>
                    </a:cubicBez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68;p12"/>
              <p:cNvSpPr/>
              <p:nvPr/>
            </p:nvSpPr>
            <p:spPr>
              <a:xfrm>
                <a:off x="6778179" y="2662902"/>
                <a:ext cx="55632" cy="183161"/>
              </a:xfrm>
              <a:custGeom>
                <a:avLst/>
                <a:gdLst/>
                <a:ahLst/>
                <a:cxnLst/>
                <a:rect l="l" t="t" r="r" b="b"/>
                <a:pathLst>
                  <a:path w="55632" h="183161" extrusionOk="0">
                    <a:moveTo>
                      <a:pt x="46102" y="182025"/>
                    </a:moveTo>
                    <a:lnTo>
                      <a:pt x="9526" y="160879"/>
                    </a:lnTo>
                    <a:cubicBezTo>
                      <a:pt x="3477" y="156421"/>
                      <a:pt x="-56" y="149335"/>
                      <a:pt x="1" y="141829"/>
                    </a:cubicBezTo>
                    <a:lnTo>
                      <a:pt x="1" y="8479"/>
                    </a:lnTo>
                    <a:cubicBezTo>
                      <a:pt x="1" y="1335"/>
                      <a:pt x="4382" y="-1903"/>
                      <a:pt x="9526" y="1145"/>
                    </a:cubicBezTo>
                    <a:lnTo>
                      <a:pt x="46102" y="22290"/>
                    </a:lnTo>
                    <a:cubicBezTo>
                      <a:pt x="52036" y="26624"/>
                      <a:pt x="55570" y="33511"/>
                      <a:pt x="55627" y="40864"/>
                    </a:cubicBezTo>
                    <a:lnTo>
                      <a:pt x="55627" y="174214"/>
                    </a:lnTo>
                    <a:cubicBezTo>
                      <a:pt x="55817" y="181834"/>
                      <a:pt x="51245" y="185073"/>
                      <a:pt x="46102" y="18202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69;p12"/>
              <p:cNvSpPr/>
              <p:nvPr/>
            </p:nvSpPr>
            <p:spPr>
              <a:xfrm>
                <a:off x="6862476" y="2392923"/>
                <a:ext cx="55722" cy="501818"/>
              </a:xfrm>
              <a:custGeom>
                <a:avLst/>
                <a:gdLst/>
                <a:ahLst/>
                <a:cxnLst/>
                <a:rect l="l" t="t" r="r" b="b"/>
                <a:pathLst>
                  <a:path w="55722" h="501818" extrusionOk="0">
                    <a:moveTo>
                      <a:pt x="46196" y="500676"/>
                    </a:moveTo>
                    <a:lnTo>
                      <a:pt x="9525" y="479531"/>
                    </a:lnTo>
                    <a:cubicBezTo>
                      <a:pt x="3620" y="475178"/>
                      <a:pt x="86" y="468301"/>
                      <a:pt x="0" y="460957"/>
                    </a:cubicBezTo>
                    <a:lnTo>
                      <a:pt x="0" y="8520"/>
                    </a:lnTo>
                    <a:cubicBezTo>
                      <a:pt x="0" y="1376"/>
                      <a:pt x="4381" y="-1958"/>
                      <a:pt x="9525" y="1185"/>
                    </a:cubicBezTo>
                    <a:lnTo>
                      <a:pt x="46196" y="22331"/>
                    </a:lnTo>
                    <a:cubicBezTo>
                      <a:pt x="52130" y="26627"/>
                      <a:pt x="55664" y="33485"/>
                      <a:pt x="55721" y="40809"/>
                    </a:cubicBezTo>
                    <a:lnTo>
                      <a:pt x="55721" y="493152"/>
                    </a:lnTo>
                    <a:cubicBezTo>
                      <a:pt x="55816" y="500486"/>
                      <a:pt x="51530" y="503724"/>
                      <a:pt x="46196" y="50067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70;p12"/>
              <p:cNvSpPr/>
              <p:nvPr/>
            </p:nvSpPr>
            <p:spPr>
              <a:xfrm>
                <a:off x="7068216" y="2830406"/>
                <a:ext cx="55722" cy="183106"/>
              </a:xfrm>
              <a:custGeom>
                <a:avLst/>
                <a:gdLst/>
                <a:ahLst/>
                <a:cxnLst/>
                <a:rect l="l" t="t" r="r" b="b"/>
                <a:pathLst>
                  <a:path w="55722" h="183106" extrusionOk="0">
                    <a:moveTo>
                      <a:pt x="46196" y="181970"/>
                    </a:moveTo>
                    <a:lnTo>
                      <a:pt x="9525" y="160443"/>
                    </a:lnTo>
                    <a:cubicBezTo>
                      <a:pt x="3620" y="156090"/>
                      <a:pt x="86" y="149213"/>
                      <a:pt x="0" y="141870"/>
                    </a:cubicBezTo>
                    <a:lnTo>
                      <a:pt x="0" y="8520"/>
                    </a:lnTo>
                    <a:cubicBezTo>
                      <a:pt x="0" y="1376"/>
                      <a:pt x="4381" y="-1958"/>
                      <a:pt x="9525" y="1185"/>
                    </a:cubicBezTo>
                    <a:lnTo>
                      <a:pt x="46196" y="22331"/>
                    </a:lnTo>
                    <a:cubicBezTo>
                      <a:pt x="52130" y="26627"/>
                      <a:pt x="55664" y="33485"/>
                      <a:pt x="55721" y="40809"/>
                    </a:cubicBezTo>
                    <a:lnTo>
                      <a:pt x="55721" y="174159"/>
                    </a:lnTo>
                    <a:cubicBezTo>
                      <a:pt x="55816" y="181779"/>
                      <a:pt x="51530" y="185018"/>
                      <a:pt x="46196" y="1819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71;p12"/>
              <p:cNvSpPr/>
              <p:nvPr/>
            </p:nvSpPr>
            <p:spPr>
              <a:xfrm>
                <a:off x="7152513" y="2836026"/>
                <a:ext cx="55727" cy="226167"/>
              </a:xfrm>
              <a:custGeom>
                <a:avLst/>
                <a:gdLst/>
                <a:ahLst/>
                <a:cxnLst/>
                <a:rect l="l" t="t" r="r" b="b"/>
                <a:pathLst>
                  <a:path w="55727" h="226167" extrusionOk="0">
                    <a:moveTo>
                      <a:pt x="46196" y="225023"/>
                    </a:moveTo>
                    <a:lnTo>
                      <a:pt x="9525" y="203877"/>
                    </a:lnTo>
                    <a:cubicBezTo>
                      <a:pt x="3591" y="199582"/>
                      <a:pt x="57" y="192724"/>
                      <a:pt x="0" y="185399"/>
                    </a:cubicBezTo>
                    <a:lnTo>
                      <a:pt x="0" y="8520"/>
                    </a:lnTo>
                    <a:cubicBezTo>
                      <a:pt x="0" y="1376"/>
                      <a:pt x="4286" y="-1958"/>
                      <a:pt x="9525" y="1185"/>
                    </a:cubicBezTo>
                    <a:lnTo>
                      <a:pt x="46196" y="22331"/>
                    </a:lnTo>
                    <a:cubicBezTo>
                      <a:pt x="52111" y="26636"/>
                      <a:pt x="55645" y="33494"/>
                      <a:pt x="55721" y="40809"/>
                    </a:cubicBezTo>
                    <a:lnTo>
                      <a:pt x="55721" y="217689"/>
                    </a:lnTo>
                    <a:cubicBezTo>
                      <a:pt x="55912" y="224832"/>
                      <a:pt x="51530" y="228071"/>
                      <a:pt x="46196" y="225023"/>
                    </a:cubicBez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60" name="Google Shape;172;p12"/>
            <p:cNvSpPr/>
            <p:nvPr/>
          </p:nvSpPr>
          <p:spPr>
            <a:xfrm>
              <a:off x="6986665" y="3342725"/>
              <a:ext cx="1789199" cy="1033007"/>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173;p12"/>
            <p:cNvSpPr/>
            <p:nvPr/>
          </p:nvSpPr>
          <p:spPr>
            <a:xfrm>
              <a:off x="7014156" y="3327342"/>
              <a:ext cx="1789199" cy="1033007"/>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174;p12"/>
            <p:cNvSpPr/>
            <p:nvPr/>
          </p:nvSpPr>
          <p:spPr>
            <a:xfrm>
              <a:off x="7014156" y="3298709"/>
              <a:ext cx="1789199" cy="1033007"/>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175;p12"/>
            <p:cNvSpPr/>
            <p:nvPr/>
          </p:nvSpPr>
          <p:spPr>
            <a:xfrm>
              <a:off x="7976493" y="3396565"/>
              <a:ext cx="664277" cy="383503"/>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176;p12"/>
            <p:cNvSpPr/>
            <p:nvPr/>
          </p:nvSpPr>
          <p:spPr>
            <a:xfrm>
              <a:off x="7912754" y="3450709"/>
              <a:ext cx="634273" cy="36621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177;p12"/>
            <p:cNvSpPr/>
            <p:nvPr/>
          </p:nvSpPr>
          <p:spPr>
            <a:xfrm>
              <a:off x="7863331" y="3479190"/>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178;p12"/>
            <p:cNvSpPr/>
            <p:nvPr/>
          </p:nvSpPr>
          <p:spPr>
            <a:xfrm>
              <a:off x="7813984" y="3507747"/>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179;p12"/>
            <p:cNvSpPr/>
            <p:nvPr/>
          </p:nvSpPr>
          <p:spPr>
            <a:xfrm>
              <a:off x="7451727" y="3699575"/>
              <a:ext cx="664201" cy="38350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180;p12"/>
            <p:cNvSpPr/>
            <p:nvPr/>
          </p:nvSpPr>
          <p:spPr>
            <a:xfrm>
              <a:off x="7387988" y="3753643"/>
              <a:ext cx="592922" cy="342381"/>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181;p12"/>
            <p:cNvSpPr/>
            <p:nvPr/>
          </p:nvSpPr>
          <p:spPr>
            <a:xfrm>
              <a:off x="7338565" y="3782200"/>
              <a:ext cx="581727" cy="33583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182;p12"/>
            <p:cNvSpPr/>
            <p:nvPr/>
          </p:nvSpPr>
          <p:spPr>
            <a:xfrm>
              <a:off x="7289218" y="3810681"/>
              <a:ext cx="496361" cy="286637"/>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183;p12"/>
            <p:cNvSpPr/>
            <p:nvPr/>
          </p:nvSpPr>
          <p:spPr>
            <a:xfrm>
              <a:off x="7582329" y="3561435"/>
              <a:ext cx="337202" cy="194645"/>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184;p12"/>
            <p:cNvSpPr/>
            <p:nvPr/>
          </p:nvSpPr>
          <p:spPr>
            <a:xfrm>
              <a:off x="7800200" y="3687162"/>
              <a:ext cx="337202" cy="194721"/>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185;p12"/>
            <p:cNvSpPr/>
            <p:nvPr/>
          </p:nvSpPr>
          <p:spPr>
            <a:xfrm>
              <a:off x="8018073" y="3812966"/>
              <a:ext cx="337202" cy="194721"/>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186;p12"/>
            <p:cNvSpPr/>
            <p:nvPr/>
          </p:nvSpPr>
          <p:spPr>
            <a:xfrm>
              <a:off x="6687910" y="670084"/>
              <a:ext cx="163899" cy="239625"/>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187;p12"/>
            <p:cNvSpPr/>
            <p:nvPr/>
          </p:nvSpPr>
          <p:spPr>
            <a:xfrm>
              <a:off x="6700339" y="668001"/>
              <a:ext cx="78506" cy="96744"/>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188;p12"/>
            <p:cNvSpPr/>
            <p:nvPr/>
          </p:nvSpPr>
          <p:spPr>
            <a:xfrm>
              <a:off x="6715688" y="773039"/>
              <a:ext cx="96838" cy="10838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189;p12"/>
            <p:cNvSpPr/>
            <p:nvPr/>
          </p:nvSpPr>
          <p:spPr>
            <a:xfrm>
              <a:off x="6550295" y="816287"/>
              <a:ext cx="182749" cy="260151"/>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190;p12"/>
            <p:cNvSpPr/>
            <p:nvPr/>
          </p:nvSpPr>
          <p:spPr>
            <a:xfrm>
              <a:off x="6687493" y="808527"/>
              <a:ext cx="141166" cy="186207"/>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191;p12"/>
            <p:cNvSpPr/>
            <p:nvPr/>
          </p:nvSpPr>
          <p:spPr>
            <a:xfrm>
              <a:off x="6712641" y="675415"/>
              <a:ext cx="103849" cy="127932"/>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192;p12"/>
            <p:cNvSpPr/>
            <p:nvPr/>
          </p:nvSpPr>
          <p:spPr>
            <a:xfrm>
              <a:off x="6716857" y="674913"/>
              <a:ext cx="104260" cy="98126"/>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193;p12"/>
            <p:cNvSpPr/>
            <p:nvPr/>
          </p:nvSpPr>
          <p:spPr>
            <a:xfrm>
              <a:off x="6591681" y="1319278"/>
              <a:ext cx="81988" cy="62539"/>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194;p12"/>
            <p:cNvSpPr/>
            <p:nvPr/>
          </p:nvSpPr>
          <p:spPr>
            <a:xfrm>
              <a:off x="6592043" y="1339232"/>
              <a:ext cx="81616" cy="42611"/>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195;p12"/>
            <p:cNvSpPr/>
            <p:nvPr/>
          </p:nvSpPr>
          <p:spPr>
            <a:xfrm>
              <a:off x="6550653" y="1292322"/>
              <a:ext cx="75049" cy="5813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196;p12"/>
            <p:cNvSpPr/>
            <p:nvPr/>
          </p:nvSpPr>
          <p:spPr>
            <a:xfrm>
              <a:off x="6550998" y="1311512"/>
              <a:ext cx="74752" cy="39022"/>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197;p12"/>
            <p:cNvSpPr/>
            <p:nvPr/>
          </p:nvSpPr>
          <p:spPr>
            <a:xfrm>
              <a:off x="6578488" y="992358"/>
              <a:ext cx="178709" cy="30823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198;p12"/>
            <p:cNvSpPr/>
            <p:nvPr/>
          </p:nvSpPr>
          <p:spPr>
            <a:xfrm>
              <a:off x="6627226" y="992967"/>
              <a:ext cx="177917" cy="333745"/>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199;p12"/>
            <p:cNvSpPr/>
            <p:nvPr/>
          </p:nvSpPr>
          <p:spPr>
            <a:xfrm>
              <a:off x="6560953" y="971949"/>
              <a:ext cx="266059" cy="244904"/>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200;p12"/>
            <p:cNvSpPr/>
            <p:nvPr/>
          </p:nvSpPr>
          <p:spPr>
            <a:xfrm>
              <a:off x="6774876" y="827227"/>
              <a:ext cx="92463" cy="32416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201;p12"/>
            <p:cNvSpPr/>
            <p:nvPr/>
          </p:nvSpPr>
          <p:spPr>
            <a:xfrm>
              <a:off x="6792998" y="823141"/>
              <a:ext cx="55907" cy="7110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202;p12"/>
            <p:cNvSpPr/>
            <p:nvPr/>
          </p:nvSpPr>
          <p:spPr>
            <a:xfrm>
              <a:off x="6683350" y="808424"/>
              <a:ext cx="47823" cy="5021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91" name="Google Shape;203;p12"/>
            <p:cNvGrpSpPr/>
            <p:nvPr/>
          </p:nvGrpSpPr>
          <p:grpSpPr>
            <a:xfrm flipH="1">
              <a:off x="5678143" y="1227582"/>
              <a:ext cx="345795" cy="1043508"/>
              <a:chOff x="5678143" y="1151382"/>
              <a:chExt cx="345795" cy="1043508"/>
            </a:xfrm>
          </p:grpSpPr>
          <p:sp>
            <p:nvSpPr>
              <p:cNvPr id="709" name="Google Shape;204;p12"/>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205;p12"/>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206;p12"/>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207;p12"/>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208;p12"/>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209;p12"/>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210;p12"/>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211;p12"/>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212;p12"/>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213;p12"/>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214;p12"/>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215;p12"/>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216;p12"/>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217;p12"/>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218;p12"/>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219;p12"/>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220;p12"/>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2" name="Google Shape;221;p12"/>
            <p:cNvGrpSpPr/>
            <p:nvPr/>
          </p:nvGrpSpPr>
          <p:grpSpPr>
            <a:xfrm>
              <a:off x="5122427" y="3292365"/>
              <a:ext cx="823270" cy="1268939"/>
              <a:chOff x="5490177" y="3555452"/>
              <a:chExt cx="823270" cy="1268939"/>
            </a:xfrm>
          </p:grpSpPr>
          <p:sp>
            <p:nvSpPr>
              <p:cNvPr id="678" name="Google Shape;222;p12"/>
              <p:cNvSpPr/>
              <p:nvPr/>
            </p:nvSpPr>
            <p:spPr>
              <a:xfrm>
                <a:off x="5967652" y="4624747"/>
                <a:ext cx="345795" cy="199644"/>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223;p12"/>
              <p:cNvSpPr/>
              <p:nvPr/>
            </p:nvSpPr>
            <p:spPr>
              <a:xfrm>
                <a:off x="6225123" y="3957880"/>
                <a:ext cx="68002" cy="244678"/>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224;p12"/>
              <p:cNvSpPr/>
              <p:nvPr/>
            </p:nvSpPr>
            <p:spPr>
              <a:xfrm>
                <a:off x="6014262" y="4720102"/>
                <a:ext cx="99120" cy="56094"/>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225;p12"/>
              <p:cNvSpPr/>
              <p:nvPr/>
            </p:nvSpPr>
            <p:spPr>
              <a:xfrm>
                <a:off x="6014165" y="4729456"/>
                <a:ext cx="97551" cy="46733"/>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226;p12"/>
              <p:cNvSpPr/>
              <p:nvPr/>
            </p:nvSpPr>
            <p:spPr>
              <a:xfrm>
                <a:off x="6140412" y="4656810"/>
                <a:ext cx="95533" cy="53978"/>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227;p12"/>
              <p:cNvSpPr/>
              <p:nvPr/>
            </p:nvSpPr>
            <p:spPr>
              <a:xfrm>
                <a:off x="6140448" y="4665717"/>
                <a:ext cx="93872" cy="45066"/>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228;p12"/>
              <p:cNvSpPr/>
              <p:nvPr/>
            </p:nvSpPr>
            <p:spPr>
              <a:xfrm>
                <a:off x="6074259" y="4151308"/>
                <a:ext cx="190443" cy="586341"/>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229;p12"/>
              <p:cNvSpPr/>
              <p:nvPr/>
            </p:nvSpPr>
            <p:spPr>
              <a:xfrm>
                <a:off x="6075072" y="4151308"/>
                <a:ext cx="189540" cy="327893"/>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230;p12"/>
              <p:cNvSpPr/>
              <p:nvPr/>
            </p:nvSpPr>
            <p:spPr>
              <a:xfrm>
                <a:off x="6112869" y="3797323"/>
                <a:ext cx="128417" cy="206862"/>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231;p12"/>
              <p:cNvSpPr/>
              <p:nvPr/>
            </p:nvSpPr>
            <p:spPr>
              <a:xfrm>
                <a:off x="6244085" y="3981464"/>
                <a:ext cx="49073" cy="87044"/>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232;p12"/>
              <p:cNvSpPr/>
              <p:nvPr/>
            </p:nvSpPr>
            <p:spPr>
              <a:xfrm>
                <a:off x="6106401" y="3956215"/>
                <a:ext cx="153237" cy="219092"/>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233;p12"/>
              <p:cNvSpPr/>
              <p:nvPr/>
            </p:nvSpPr>
            <p:spPr>
              <a:xfrm>
                <a:off x="5856250" y="4001330"/>
                <a:ext cx="294998" cy="212364"/>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234;p12"/>
              <p:cNvSpPr/>
              <p:nvPr/>
            </p:nvSpPr>
            <p:spPr>
              <a:xfrm>
                <a:off x="6075027" y="3988967"/>
                <a:ext cx="80628" cy="83804"/>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235;p12"/>
              <p:cNvSpPr/>
              <p:nvPr/>
            </p:nvSpPr>
            <p:spPr>
              <a:xfrm>
                <a:off x="6107459" y="3797280"/>
                <a:ext cx="160810" cy="262954"/>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2B2A30"/>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92" name="Google Shape;236;p12"/>
              <p:cNvSpPr/>
              <p:nvPr/>
            </p:nvSpPr>
            <p:spPr>
              <a:xfrm>
                <a:off x="5490177" y="438113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237;p12"/>
              <p:cNvSpPr/>
              <p:nvPr/>
            </p:nvSpPr>
            <p:spPr>
              <a:xfrm>
                <a:off x="5573749" y="4455840"/>
                <a:ext cx="98301" cy="76095"/>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238;p12"/>
              <p:cNvSpPr/>
              <p:nvPr/>
            </p:nvSpPr>
            <p:spPr>
              <a:xfrm>
                <a:off x="5573762" y="4480895"/>
                <a:ext cx="97794" cy="5100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239;p12"/>
              <p:cNvSpPr/>
              <p:nvPr/>
            </p:nvSpPr>
            <p:spPr>
              <a:xfrm>
                <a:off x="5674337" y="4417793"/>
                <a:ext cx="98217" cy="73323"/>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240;p12"/>
              <p:cNvSpPr/>
              <p:nvPr/>
            </p:nvSpPr>
            <p:spPr>
              <a:xfrm>
                <a:off x="5674522" y="4441449"/>
                <a:ext cx="97784" cy="5104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241;p12"/>
              <p:cNvSpPr/>
              <p:nvPr/>
            </p:nvSpPr>
            <p:spPr>
              <a:xfrm>
                <a:off x="5578538" y="3979203"/>
                <a:ext cx="169290" cy="484803"/>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242;p12"/>
              <p:cNvSpPr/>
              <p:nvPr/>
            </p:nvSpPr>
            <p:spPr>
              <a:xfrm>
                <a:off x="5601056" y="3677030"/>
                <a:ext cx="108255" cy="105706"/>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243;p12"/>
              <p:cNvSpPr/>
              <p:nvPr/>
            </p:nvSpPr>
            <p:spPr>
              <a:xfrm>
                <a:off x="5726677" y="3702009"/>
                <a:ext cx="153814" cy="302133"/>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244;p12"/>
              <p:cNvSpPr/>
              <p:nvPr/>
            </p:nvSpPr>
            <p:spPr>
              <a:xfrm>
                <a:off x="5572425" y="3691494"/>
                <a:ext cx="175494" cy="353954"/>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245;p12"/>
              <p:cNvSpPr/>
              <p:nvPr/>
            </p:nvSpPr>
            <p:spPr>
              <a:xfrm>
                <a:off x="5596900" y="3567776"/>
                <a:ext cx="116875" cy="142090"/>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246;p12"/>
              <p:cNvSpPr/>
              <p:nvPr/>
            </p:nvSpPr>
            <p:spPr>
              <a:xfrm>
                <a:off x="5586117" y="3555452"/>
                <a:ext cx="123225" cy="121654"/>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247;p12"/>
              <p:cNvSpPr/>
              <p:nvPr/>
            </p:nvSpPr>
            <p:spPr>
              <a:xfrm>
                <a:off x="5563193" y="3761560"/>
                <a:ext cx="157578" cy="270890"/>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248;p12"/>
              <p:cNvSpPr/>
              <p:nvPr/>
            </p:nvSpPr>
            <p:spPr>
              <a:xfrm>
                <a:off x="5730894" y="3844261"/>
                <a:ext cx="182422" cy="245287"/>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249;p12"/>
              <p:cNvSpPr/>
              <p:nvPr/>
            </p:nvSpPr>
            <p:spPr>
              <a:xfrm>
                <a:off x="5699455" y="3997937"/>
                <a:ext cx="92794" cy="45581"/>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250;p12"/>
              <p:cNvSpPr/>
              <p:nvPr/>
            </p:nvSpPr>
            <p:spPr>
              <a:xfrm>
                <a:off x="5833154" y="3969125"/>
                <a:ext cx="57182" cy="4727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251;p12"/>
              <p:cNvSpPr/>
              <p:nvPr/>
            </p:nvSpPr>
            <p:spPr>
              <a:xfrm>
                <a:off x="5709343" y="3692033"/>
                <a:ext cx="56693" cy="82524"/>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252;p12"/>
              <p:cNvSpPr/>
              <p:nvPr/>
            </p:nvSpPr>
            <p:spPr>
              <a:xfrm>
                <a:off x="5551668" y="3748041"/>
                <a:ext cx="68780" cy="102654"/>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93" name="Google Shape;253;p12"/>
            <p:cNvSpPr/>
            <p:nvPr/>
          </p:nvSpPr>
          <p:spPr>
            <a:xfrm>
              <a:off x="7297552" y="1119942"/>
              <a:ext cx="135609" cy="26640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254;p12"/>
            <p:cNvSpPr/>
            <p:nvPr/>
          </p:nvSpPr>
          <p:spPr>
            <a:xfrm>
              <a:off x="7309787" y="1745656"/>
              <a:ext cx="93295" cy="72283"/>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255;p12"/>
            <p:cNvSpPr/>
            <p:nvPr/>
          </p:nvSpPr>
          <p:spPr>
            <a:xfrm>
              <a:off x="7310617" y="1769417"/>
              <a:ext cx="92899" cy="48456"/>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256;p12"/>
            <p:cNvSpPr/>
            <p:nvPr/>
          </p:nvSpPr>
          <p:spPr>
            <a:xfrm>
              <a:off x="7197828" y="1680648"/>
              <a:ext cx="93274" cy="69610"/>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257;p12"/>
            <p:cNvSpPr/>
            <p:nvPr/>
          </p:nvSpPr>
          <p:spPr>
            <a:xfrm>
              <a:off x="7198064" y="1702707"/>
              <a:ext cx="92850" cy="48456"/>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258;p12"/>
            <p:cNvSpPr/>
            <p:nvPr/>
          </p:nvSpPr>
          <p:spPr>
            <a:xfrm>
              <a:off x="7221254" y="1360384"/>
              <a:ext cx="326700" cy="394943"/>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259;p12"/>
            <p:cNvSpPr/>
            <p:nvPr/>
          </p:nvSpPr>
          <p:spPr>
            <a:xfrm>
              <a:off x="7417903" y="1095544"/>
              <a:ext cx="102781" cy="99997"/>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260;p12"/>
            <p:cNvSpPr/>
            <p:nvPr/>
          </p:nvSpPr>
          <p:spPr>
            <a:xfrm>
              <a:off x="7381720" y="1109556"/>
              <a:ext cx="166775" cy="325513"/>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261;p12"/>
            <p:cNvSpPr/>
            <p:nvPr/>
          </p:nvSpPr>
          <p:spPr>
            <a:xfrm>
              <a:off x="7413797" y="991818"/>
              <a:ext cx="110760" cy="134864"/>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262;p12"/>
            <p:cNvSpPr/>
            <p:nvPr/>
          </p:nvSpPr>
          <p:spPr>
            <a:xfrm>
              <a:off x="7417935" y="980032"/>
              <a:ext cx="116886" cy="115512"/>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263;p12"/>
            <p:cNvSpPr/>
            <p:nvPr/>
          </p:nvSpPr>
          <p:spPr>
            <a:xfrm>
              <a:off x="7364000" y="1109861"/>
              <a:ext cx="53839" cy="78361"/>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264;p12"/>
            <p:cNvSpPr/>
            <p:nvPr/>
          </p:nvSpPr>
          <p:spPr>
            <a:xfrm>
              <a:off x="7794459" y="3551002"/>
              <a:ext cx="540508" cy="312148"/>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265;p12"/>
            <p:cNvSpPr/>
            <p:nvPr/>
          </p:nvSpPr>
          <p:spPr>
            <a:xfrm>
              <a:off x="7824798" y="3491907"/>
              <a:ext cx="469764" cy="181297"/>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266;p12"/>
            <p:cNvSpPr/>
            <p:nvPr/>
          </p:nvSpPr>
          <p:spPr>
            <a:xfrm>
              <a:off x="7794490" y="3623727"/>
              <a:ext cx="41046" cy="82625"/>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267;p12"/>
            <p:cNvSpPr/>
            <p:nvPr/>
          </p:nvSpPr>
          <p:spPr>
            <a:xfrm>
              <a:off x="8298847" y="3624184"/>
              <a:ext cx="36096" cy="82168"/>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268;p12"/>
            <p:cNvSpPr/>
            <p:nvPr/>
          </p:nvSpPr>
          <p:spPr>
            <a:xfrm>
              <a:off x="7842237" y="3535238"/>
              <a:ext cx="449908" cy="259679"/>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269;p12"/>
            <p:cNvSpPr/>
            <p:nvPr/>
          </p:nvSpPr>
          <p:spPr>
            <a:xfrm>
              <a:off x="7815050" y="3673683"/>
              <a:ext cx="491482" cy="17632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270;p12"/>
            <p:cNvSpPr/>
            <p:nvPr/>
          </p:nvSpPr>
          <p:spPr>
            <a:xfrm>
              <a:off x="7794490" y="3472184"/>
              <a:ext cx="540453" cy="312196"/>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271;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272;p12"/>
            <p:cNvSpPr/>
            <p:nvPr/>
          </p:nvSpPr>
          <p:spPr>
            <a:xfrm>
              <a:off x="7752377" y="3752957"/>
              <a:ext cx="148877" cy="85976"/>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273;p12"/>
            <p:cNvSpPr/>
            <p:nvPr/>
          </p:nvSpPr>
          <p:spPr>
            <a:xfrm>
              <a:off x="7787483" y="3773138"/>
              <a:ext cx="113771" cy="106232"/>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274;p12"/>
            <p:cNvSpPr/>
            <p:nvPr/>
          </p:nvSpPr>
          <p:spPr>
            <a:xfrm>
              <a:off x="7465892" y="3799784"/>
              <a:ext cx="344817" cy="254127"/>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275;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276;p12"/>
            <p:cNvSpPr/>
            <p:nvPr/>
          </p:nvSpPr>
          <p:spPr>
            <a:xfrm>
              <a:off x="8113340" y="4275363"/>
              <a:ext cx="345579" cy="199519"/>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277;p12"/>
            <p:cNvSpPr/>
            <p:nvPr/>
          </p:nvSpPr>
          <p:spPr>
            <a:xfrm>
              <a:off x="8345604" y="3658605"/>
              <a:ext cx="79241" cy="172485"/>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278;p12"/>
            <p:cNvSpPr/>
            <p:nvPr/>
          </p:nvSpPr>
          <p:spPr>
            <a:xfrm>
              <a:off x="8356722" y="3587657"/>
              <a:ext cx="56961" cy="109603"/>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279;p12"/>
            <p:cNvSpPr/>
            <p:nvPr/>
          </p:nvSpPr>
          <p:spPr>
            <a:xfrm>
              <a:off x="8165307" y="4346248"/>
              <a:ext cx="122882" cy="68919"/>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280;p12"/>
            <p:cNvSpPr/>
            <p:nvPr/>
          </p:nvSpPr>
          <p:spPr>
            <a:xfrm>
              <a:off x="8165313" y="4357988"/>
              <a:ext cx="120815" cy="57407"/>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281;p12"/>
            <p:cNvSpPr/>
            <p:nvPr/>
          </p:nvSpPr>
          <p:spPr>
            <a:xfrm>
              <a:off x="8255166" y="4305930"/>
              <a:ext cx="122882" cy="68953"/>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282;p12"/>
            <p:cNvSpPr/>
            <p:nvPr/>
          </p:nvSpPr>
          <p:spPr>
            <a:xfrm>
              <a:off x="8255174" y="4317703"/>
              <a:ext cx="120815" cy="57407"/>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283;p12"/>
            <p:cNvSpPr/>
            <p:nvPr/>
          </p:nvSpPr>
          <p:spPr>
            <a:xfrm>
              <a:off x="8198325" y="3858200"/>
              <a:ext cx="179678" cy="5072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284;p12"/>
            <p:cNvSpPr/>
            <p:nvPr/>
          </p:nvSpPr>
          <p:spPr>
            <a:xfrm>
              <a:off x="8224549" y="3442293"/>
              <a:ext cx="130417" cy="208730"/>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285;p12"/>
            <p:cNvSpPr/>
            <p:nvPr/>
          </p:nvSpPr>
          <p:spPr>
            <a:xfrm>
              <a:off x="8197056" y="3589895"/>
              <a:ext cx="200560" cy="332104"/>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286;p12"/>
            <p:cNvSpPr/>
            <p:nvPr/>
          </p:nvSpPr>
          <p:spPr>
            <a:xfrm>
              <a:off x="8000839" y="3631642"/>
              <a:ext cx="254644" cy="198374"/>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287;p12"/>
            <p:cNvSpPr/>
            <p:nvPr/>
          </p:nvSpPr>
          <p:spPr>
            <a:xfrm>
              <a:off x="8187055" y="3627341"/>
              <a:ext cx="77484" cy="113419"/>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288;p12"/>
            <p:cNvSpPr/>
            <p:nvPr/>
          </p:nvSpPr>
          <p:spPr>
            <a:xfrm>
              <a:off x="8224358" y="3433131"/>
              <a:ext cx="126435" cy="139356"/>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9" name="Google Shape;289;p12"/>
            <p:cNvGrpSpPr/>
            <p:nvPr/>
          </p:nvGrpSpPr>
          <p:grpSpPr>
            <a:xfrm>
              <a:off x="6544681" y="927100"/>
              <a:ext cx="264550" cy="200503"/>
              <a:chOff x="6621095" y="1452181"/>
              <a:chExt cx="330894" cy="250785"/>
            </a:xfrm>
          </p:grpSpPr>
          <p:sp>
            <p:nvSpPr>
              <p:cNvPr id="673" name="Google Shape;290;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291;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292;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293;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294;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0" name="Google Shape;295;p12"/>
            <p:cNvGrpSpPr/>
            <p:nvPr/>
          </p:nvGrpSpPr>
          <p:grpSpPr>
            <a:xfrm>
              <a:off x="7210360" y="1314224"/>
              <a:ext cx="264550" cy="200503"/>
              <a:chOff x="6621095" y="1452181"/>
              <a:chExt cx="330894" cy="250785"/>
            </a:xfrm>
          </p:grpSpPr>
          <p:sp>
            <p:nvSpPr>
              <p:cNvPr id="668" name="Google Shape;296;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297;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298;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299;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300;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1" name="Google Shape;301;p12"/>
            <p:cNvSpPr/>
            <p:nvPr/>
          </p:nvSpPr>
          <p:spPr>
            <a:xfrm>
              <a:off x="7451033" y="1163186"/>
              <a:ext cx="126280" cy="353110"/>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302;p12"/>
            <p:cNvSpPr/>
            <p:nvPr/>
          </p:nvSpPr>
          <p:spPr>
            <a:xfrm>
              <a:off x="7509451" y="1160411"/>
              <a:ext cx="72725" cy="98625"/>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33" name="Google Shape;303;p12"/>
            <p:cNvGrpSpPr/>
            <p:nvPr/>
          </p:nvGrpSpPr>
          <p:grpSpPr>
            <a:xfrm flipH="1">
              <a:off x="8183210" y="2407472"/>
              <a:ext cx="780360" cy="1195999"/>
              <a:chOff x="3975528" y="3303922"/>
              <a:chExt cx="780360" cy="1195999"/>
            </a:xfrm>
          </p:grpSpPr>
          <p:sp>
            <p:nvSpPr>
              <p:cNvPr id="634" name="Google Shape;304;p12"/>
              <p:cNvSpPr/>
              <p:nvPr/>
            </p:nvSpPr>
            <p:spPr>
              <a:xfrm>
                <a:off x="4158598" y="4226660"/>
                <a:ext cx="285978" cy="165125"/>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305;p12"/>
              <p:cNvSpPr/>
              <p:nvPr/>
            </p:nvSpPr>
            <p:spPr>
              <a:xfrm>
                <a:off x="4385076" y="4094459"/>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306;p12"/>
              <p:cNvSpPr/>
              <p:nvPr/>
            </p:nvSpPr>
            <p:spPr>
              <a:xfrm>
                <a:off x="4469909" y="3303922"/>
                <a:ext cx="285978" cy="165049"/>
              </a:xfrm>
              <a:custGeom>
                <a:avLst/>
                <a:gdLst/>
                <a:ahLst/>
                <a:cxnLst/>
                <a:rect l="l" t="t" r="r" b="b"/>
                <a:pathLst>
                  <a:path w="357473" h="206311" extrusionOk="0">
                    <a:moveTo>
                      <a:pt x="178784" y="206312"/>
                    </a:moveTo>
                    <a:lnTo>
                      <a:pt x="0" y="103156"/>
                    </a:lnTo>
                    <a:lnTo>
                      <a:pt x="178784" y="0"/>
                    </a:lnTo>
                    <a:lnTo>
                      <a:pt x="357473" y="103156"/>
                    </a:lnTo>
                    <a:lnTo>
                      <a:pt x="178784" y="2063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307;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308;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309;p12"/>
              <p:cNvSpPr/>
              <p:nvPr/>
            </p:nvSpPr>
            <p:spPr>
              <a:xfrm>
                <a:off x="4612847" y="3386395"/>
                <a:ext cx="142951" cy="825855"/>
              </a:xfrm>
              <a:custGeom>
                <a:avLst/>
                <a:gdLst/>
                <a:ahLst/>
                <a:cxnLst/>
                <a:rect l="l" t="t" r="r" b="b"/>
                <a:pathLst>
                  <a:path w="178689" h="1032319" extrusionOk="0">
                    <a:moveTo>
                      <a:pt x="178689" y="929068"/>
                    </a:moveTo>
                    <a:lnTo>
                      <a:pt x="0" y="1032320"/>
                    </a:lnTo>
                    <a:lnTo>
                      <a:pt x="0" y="103251"/>
                    </a:lnTo>
                    <a:lnTo>
                      <a:pt x="178689" y="0"/>
                    </a:lnTo>
                    <a:lnTo>
                      <a:pt x="178689" y="929068"/>
                    </a:ln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310;p12"/>
              <p:cNvSpPr/>
              <p:nvPr/>
            </p:nvSpPr>
            <p:spPr>
              <a:xfrm>
                <a:off x="4255541" y="3675088"/>
                <a:ext cx="285978" cy="1652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311;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312;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313;p12"/>
              <p:cNvSpPr/>
              <p:nvPr/>
            </p:nvSpPr>
            <p:spPr>
              <a:xfrm>
                <a:off x="4398478" y="3757637"/>
                <a:ext cx="142950" cy="57751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314;p12"/>
              <p:cNvSpPr/>
              <p:nvPr/>
            </p:nvSpPr>
            <p:spPr>
              <a:xfrm>
                <a:off x="3975528" y="4334796"/>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315;p12"/>
              <p:cNvSpPr/>
              <p:nvPr/>
            </p:nvSpPr>
            <p:spPr>
              <a:xfrm>
                <a:off x="4027311" y="4067196"/>
                <a:ext cx="285978" cy="165125"/>
              </a:xfrm>
              <a:custGeom>
                <a:avLst/>
                <a:gdLst/>
                <a:ahLst/>
                <a:cxnLst/>
                <a:rect l="l" t="t" r="r" b="b"/>
                <a:pathLst>
                  <a:path w="357473" h="206406" extrusionOk="0">
                    <a:moveTo>
                      <a:pt x="178784" y="206407"/>
                    </a:moveTo>
                    <a:lnTo>
                      <a:pt x="0" y="103156"/>
                    </a:lnTo>
                    <a:lnTo>
                      <a:pt x="178689" y="0"/>
                    </a:lnTo>
                    <a:lnTo>
                      <a:pt x="357473" y="103156"/>
                    </a:lnTo>
                    <a:lnTo>
                      <a:pt x="178784" y="2064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316;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317;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318;p12"/>
              <p:cNvSpPr/>
              <p:nvPr/>
            </p:nvSpPr>
            <p:spPr>
              <a:xfrm>
                <a:off x="4170249" y="4149670"/>
                <a:ext cx="142951" cy="319278"/>
              </a:xfrm>
              <a:custGeom>
                <a:avLst/>
                <a:gdLst/>
                <a:ahLst/>
                <a:cxnLst/>
                <a:rect l="l" t="t" r="r" b="b"/>
                <a:pathLst>
                  <a:path w="178689" h="399097" extrusionOk="0">
                    <a:moveTo>
                      <a:pt x="178689" y="295846"/>
                    </a:moveTo>
                    <a:lnTo>
                      <a:pt x="0" y="399098"/>
                    </a:lnTo>
                    <a:lnTo>
                      <a:pt x="0" y="103251"/>
                    </a:lnTo>
                    <a:lnTo>
                      <a:pt x="178689" y="0"/>
                    </a:lnTo>
                    <a:lnTo>
                      <a:pt x="178689" y="295846"/>
                    </a:lnTo>
                    <a:close/>
                  </a:path>
                </a:pathLst>
              </a:custGeom>
              <a:solidFill>
                <a:schemeClr val="accent3">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319;p12"/>
              <p:cNvSpPr/>
              <p:nvPr/>
            </p:nvSpPr>
            <p:spPr>
              <a:xfrm>
                <a:off x="4359514" y="3443605"/>
                <a:ext cx="123401" cy="242674"/>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320;p12"/>
              <p:cNvSpPr/>
              <p:nvPr/>
            </p:nvSpPr>
            <p:spPr>
              <a:xfrm>
                <a:off x="4386191" y="4013507"/>
                <a:ext cx="85270" cy="65855"/>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321;p12"/>
              <p:cNvSpPr/>
              <p:nvPr/>
            </p:nvSpPr>
            <p:spPr>
              <a:xfrm>
                <a:off x="4386358" y="4035136"/>
                <a:ext cx="84898" cy="44294"/>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322;p12"/>
              <p:cNvSpPr/>
              <p:nvPr/>
            </p:nvSpPr>
            <p:spPr>
              <a:xfrm>
                <a:off x="4488338" y="3953912"/>
                <a:ext cx="85261" cy="63613"/>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323;p12"/>
              <p:cNvSpPr/>
              <p:nvPr/>
            </p:nvSpPr>
            <p:spPr>
              <a:xfrm>
                <a:off x="4488682" y="3974367"/>
                <a:ext cx="84923" cy="44256"/>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324;p12"/>
              <p:cNvSpPr/>
              <p:nvPr/>
            </p:nvSpPr>
            <p:spPr>
              <a:xfrm>
                <a:off x="4254514" y="3662153"/>
                <a:ext cx="298029" cy="360530"/>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325;p12"/>
              <p:cNvSpPr/>
              <p:nvPr/>
            </p:nvSpPr>
            <p:spPr>
              <a:xfrm>
                <a:off x="4279346" y="3421120"/>
                <a:ext cx="93728" cy="91216"/>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326;p12"/>
              <p:cNvSpPr/>
              <p:nvPr/>
            </p:nvSpPr>
            <p:spPr>
              <a:xfrm>
                <a:off x="4254597" y="3433943"/>
                <a:ext cx="151659" cy="296670"/>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327;p12"/>
              <p:cNvSpPr/>
              <p:nvPr/>
            </p:nvSpPr>
            <p:spPr>
              <a:xfrm>
                <a:off x="4275867" y="3326707"/>
                <a:ext cx="101092" cy="122957"/>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328;p12"/>
              <p:cNvSpPr/>
              <p:nvPr/>
            </p:nvSpPr>
            <p:spPr>
              <a:xfrm>
                <a:off x="4266495" y="3315741"/>
                <a:ext cx="106605" cy="105444"/>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329;p12"/>
              <p:cNvSpPr/>
              <p:nvPr/>
            </p:nvSpPr>
            <p:spPr>
              <a:xfrm>
                <a:off x="4373043" y="3434522"/>
                <a:ext cx="49149" cy="71094"/>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60" name="Google Shape;330;p12"/>
              <p:cNvGrpSpPr/>
              <p:nvPr/>
            </p:nvGrpSpPr>
            <p:grpSpPr>
              <a:xfrm flipH="1">
                <a:off x="4321768" y="3621401"/>
                <a:ext cx="239005" cy="181217"/>
                <a:chOff x="6621095" y="1452181"/>
                <a:chExt cx="330894" cy="250785"/>
              </a:xfrm>
            </p:grpSpPr>
            <p:sp>
              <p:nvSpPr>
                <p:cNvPr id="663" name="Google Shape;331;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332;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333;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334;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335;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61" name="Google Shape;336;p12"/>
              <p:cNvSpPr/>
              <p:nvPr/>
            </p:nvSpPr>
            <p:spPr>
              <a:xfrm>
                <a:off x="4228115" y="3483465"/>
                <a:ext cx="114539" cy="321870"/>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337;p12"/>
              <p:cNvSpPr/>
              <p:nvPr/>
            </p:nvSpPr>
            <p:spPr>
              <a:xfrm>
                <a:off x="4223328" y="3479828"/>
                <a:ext cx="66218" cy="90245"/>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 name="Marcador de número de diapositiva 2"/>
          <p:cNvSpPr>
            <a:spLocks noGrp="1"/>
          </p:cNvSpPr>
          <p:nvPr>
            <p:ph type="sldNum" sz="quarter" idx="4"/>
          </p:nvPr>
        </p:nvSpPr>
        <p:spPr>
          <a:xfrm>
            <a:off x="6457950" y="4767263"/>
            <a:ext cx="2057400" cy="274637"/>
          </a:xfrm>
        </p:spPr>
        <p:txBody>
          <a:bodyPr/>
          <a:lstStyle/>
          <a:p>
            <a:fld id="{7025727A-A83A-4835-9DF9-C2DDCBE09E42}"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146A598-1A53-476D-8AF0-81094C43494C}"/>
              </a:ext>
            </a:extLst>
          </p:cNvPr>
          <p:cNvPicPr>
            <a:picLocks noChangeAspect="1"/>
          </p:cNvPicPr>
          <p:nvPr/>
        </p:nvPicPr>
        <p:blipFill>
          <a:blip r:embed="rId2"/>
          <a:stretch>
            <a:fillRect/>
          </a:stretch>
        </p:blipFill>
        <p:spPr>
          <a:xfrm>
            <a:off x="164919" y="2261908"/>
            <a:ext cx="1793662" cy="855439"/>
          </a:xfrm>
          <a:prstGeom prst="rect">
            <a:avLst/>
          </a:prstGeom>
          <a:effectLst>
            <a:softEdge rad="25400"/>
          </a:effectLst>
        </p:spPr>
      </p:pic>
      <p:sp>
        <p:nvSpPr>
          <p:cNvPr id="2" name="Título 1"/>
          <p:cNvSpPr>
            <a:spLocks noGrp="1"/>
          </p:cNvSpPr>
          <p:nvPr>
            <p:ph type="title" idx="6"/>
          </p:nvPr>
        </p:nvSpPr>
        <p:spPr>
          <a:xfrm>
            <a:off x="1061750" y="468379"/>
            <a:ext cx="7704000" cy="484800"/>
          </a:xfrm>
        </p:spPr>
        <p:txBody>
          <a:bodyPr/>
          <a:lstStyle/>
          <a:p>
            <a:r>
              <a:rPr lang="es-CO" dirty="0"/>
              <a:t>MARCO REFERENCIAL</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10</a:t>
            </a:fld>
            <a:endParaRPr lang="en-US"/>
          </a:p>
        </p:txBody>
      </p:sp>
      <p:sp>
        <p:nvSpPr>
          <p:cNvPr id="5" name="Marcador de contenido 1">
            <a:extLst>
              <a:ext uri="{FF2B5EF4-FFF2-40B4-BE49-F238E27FC236}">
                <a16:creationId xmlns:a16="http://schemas.microsoft.com/office/drawing/2014/main" id="{5F67E0B7-D85A-4543-AC49-42B6BB2546EA}"/>
              </a:ext>
            </a:extLst>
          </p:cNvPr>
          <p:cNvSpPr txBox="1">
            <a:spLocks/>
          </p:cNvSpPr>
          <p:nvPr/>
        </p:nvSpPr>
        <p:spPr>
          <a:xfrm>
            <a:off x="1745248" y="1559172"/>
            <a:ext cx="7020502"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algn="just"/>
            <a:r>
              <a:rPr lang="es-419" dirty="0">
                <a:effectLst/>
                <a:latin typeface="Arial" panose="020B0604020202020204" pitchFamily="34" charset="0"/>
                <a:ea typeface="Calibri" panose="020F0502020204030204" pitchFamily="34" charset="0"/>
                <a:cs typeface="Times New Roman" panose="02020603050405020304" pitchFamily="18" charset="0"/>
              </a:rPr>
              <a:t>EFECTOS PSICOAMBIENTALES DE LAS ÁREAS VERDES EN LA SALUD MENTAL  (Martínez-Soto, Montero y López-Lena, &amp; de la Roca Chiapas, 2016)</a:t>
            </a:r>
          </a:p>
          <a:p>
            <a:pPr marL="139700" indent="0" algn="just">
              <a:buNone/>
            </a:pPr>
            <a:endParaRPr lang="es-419" dirty="0">
              <a:effectLst/>
              <a:latin typeface="Arial" panose="020B0604020202020204" pitchFamily="34" charset="0"/>
              <a:ea typeface="Calibri" panose="020F0502020204030204" pitchFamily="34" charset="0"/>
              <a:cs typeface="Times New Roman" panose="02020603050405020304" pitchFamily="18" charset="0"/>
            </a:endParaRPr>
          </a:p>
          <a:p>
            <a:pPr marL="139700" indent="0" algn="just">
              <a:buNone/>
            </a:pPr>
            <a:endParaRPr lang="es-419" dirty="0">
              <a:effectLst/>
              <a:latin typeface="Arial" panose="020B0604020202020204" pitchFamily="34" charset="0"/>
              <a:ea typeface="Calibri" panose="020F0502020204030204" pitchFamily="34" charset="0"/>
              <a:cs typeface="Times New Roman" panose="02020603050405020304" pitchFamily="18" charset="0"/>
            </a:endParaRPr>
          </a:p>
          <a:p>
            <a:pPr algn="just"/>
            <a:r>
              <a:rPr lang="es-419" cap="all" dirty="0">
                <a:effectLst/>
                <a:latin typeface="Arial" panose="020B0604020202020204" pitchFamily="34" charset="0"/>
                <a:ea typeface="Calibri" panose="020F0502020204030204" pitchFamily="34" charset="0"/>
                <a:cs typeface="Times New Roman" panose="02020603050405020304" pitchFamily="18" charset="0"/>
              </a:rPr>
              <a:t>el informe bosques urbanos para enfriar las ciudades por </a:t>
            </a:r>
            <a:r>
              <a:rPr lang="es-419" cap="all" dirty="0" err="1">
                <a:effectLst/>
                <a:latin typeface="Arial" panose="020B0604020202020204" pitchFamily="34" charset="0"/>
                <a:ea typeface="Calibri" panose="020F0502020204030204" pitchFamily="34" charset="0"/>
                <a:cs typeface="Times New Roman" panose="02020603050405020304" pitchFamily="18" charset="0"/>
              </a:rPr>
              <a:t>Josua</a:t>
            </a:r>
            <a:r>
              <a:rPr lang="es-419" cap="all" dirty="0">
                <a:effectLst/>
                <a:latin typeface="Arial" panose="020B0604020202020204" pitchFamily="34" charset="0"/>
                <a:ea typeface="Calibri" panose="020F0502020204030204" pitchFamily="34" charset="0"/>
                <a:cs typeface="Times New Roman" panose="02020603050405020304" pitchFamily="18" charset="0"/>
              </a:rPr>
              <a:t> Díaz Vasques</a:t>
            </a:r>
          </a:p>
          <a:p>
            <a:pPr marL="139700" indent="0" algn="just">
              <a:buNone/>
            </a:pPr>
            <a:endParaRPr lang="es-419" dirty="0">
              <a:effectLst/>
              <a:latin typeface="Arial" panose="020B0604020202020204" pitchFamily="34" charset="0"/>
              <a:ea typeface="Calibri" panose="020F0502020204030204" pitchFamily="34" charset="0"/>
              <a:cs typeface="Times New Roman" panose="02020603050405020304" pitchFamily="18" charset="0"/>
            </a:endParaRPr>
          </a:p>
          <a:p>
            <a:pPr marL="139700" indent="0" algn="just">
              <a:buNone/>
            </a:pPr>
            <a:endParaRPr lang="es-419" dirty="0">
              <a:effectLst/>
              <a:latin typeface="Arial" panose="020B0604020202020204" pitchFamily="34" charset="0"/>
              <a:ea typeface="Calibri" panose="020F0502020204030204" pitchFamily="34" charset="0"/>
              <a:cs typeface="Times New Roman" panose="02020603050405020304" pitchFamily="18" charset="0"/>
            </a:endParaRPr>
          </a:p>
          <a:p>
            <a:pPr algn="just"/>
            <a:r>
              <a:rPr lang="es-419" sz="1600" dirty="0">
                <a:effectLst/>
                <a:latin typeface="Arial" panose="020B0604020202020204" pitchFamily="34" charset="0"/>
                <a:ea typeface="Calibri" panose="020F0502020204030204" pitchFamily="34" charset="0"/>
                <a:cs typeface="Times New Roman" panose="02020603050405020304" pitchFamily="18" charset="0"/>
              </a:rPr>
              <a:t>“</a:t>
            </a:r>
            <a:r>
              <a:rPr lang="es-419" dirty="0">
                <a:effectLst/>
                <a:latin typeface="Arial" panose="020B0604020202020204" pitchFamily="34" charset="0"/>
                <a:ea typeface="Calibri" panose="020F0502020204030204" pitchFamily="34" charset="0"/>
                <a:cs typeface="Times New Roman" panose="02020603050405020304" pitchFamily="18" charset="0"/>
              </a:rPr>
              <a:t>VALORACIÓN AMBIENTAL DE LAS ZONAS VERDES DE UNA URBANIZACIÓN EN BOGOTÁ, COLOMBIA, CON EL MÉTODO DE PRECIOS HEDÓNICOS”  (Romero &amp; Vargas, 2015)</a:t>
            </a:r>
            <a:endParaRPr lang="es-CO" sz="1100" dirty="0">
              <a:solidFill>
                <a:schemeClr val="tx1"/>
              </a:solidFill>
            </a:endParaRPr>
          </a:p>
          <a:p>
            <a:pPr marL="139700" indent="0">
              <a:buNone/>
            </a:pPr>
            <a:endParaRPr lang="es-CO" dirty="0"/>
          </a:p>
          <a:p>
            <a:pPr marL="139700" indent="0">
              <a:buNone/>
            </a:pPr>
            <a:endParaRPr lang="es-CO" dirty="0"/>
          </a:p>
        </p:txBody>
      </p:sp>
      <p:pic>
        <p:nvPicPr>
          <p:cNvPr id="4" name="Imagen 3">
            <a:extLst>
              <a:ext uri="{FF2B5EF4-FFF2-40B4-BE49-F238E27FC236}">
                <a16:creationId xmlns:a16="http://schemas.microsoft.com/office/drawing/2014/main" id="{256B8AB1-D635-420D-A408-B9B29F259B3A}"/>
              </a:ext>
            </a:extLst>
          </p:cNvPr>
          <p:cNvPicPr>
            <a:picLocks noChangeAspect="1"/>
          </p:cNvPicPr>
          <p:nvPr/>
        </p:nvPicPr>
        <p:blipFill>
          <a:blip r:embed="rId3"/>
          <a:stretch>
            <a:fillRect/>
          </a:stretch>
        </p:blipFill>
        <p:spPr>
          <a:xfrm>
            <a:off x="422424" y="699070"/>
            <a:ext cx="1278652" cy="1520727"/>
          </a:xfrm>
          <a:prstGeom prst="rect">
            <a:avLst/>
          </a:prstGeom>
          <a:effectLst>
            <a:softEdge rad="25400"/>
          </a:effectLst>
        </p:spPr>
      </p:pic>
      <p:pic>
        <p:nvPicPr>
          <p:cNvPr id="8" name="Imagen 7">
            <a:extLst>
              <a:ext uri="{FF2B5EF4-FFF2-40B4-BE49-F238E27FC236}">
                <a16:creationId xmlns:a16="http://schemas.microsoft.com/office/drawing/2014/main" id="{72F4FE92-AF90-4830-B209-44584A031CD7}"/>
              </a:ext>
            </a:extLst>
          </p:cNvPr>
          <p:cNvPicPr>
            <a:picLocks noChangeAspect="1"/>
          </p:cNvPicPr>
          <p:nvPr/>
        </p:nvPicPr>
        <p:blipFill>
          <a:blip r:embed="rId4"/>
          <a:stretch>
            <a:fillRect/>
          </a:stretch>
        </p:blipFill>
        <p:spPr>
          <a:xfrm>
            <a:off x="272973" y="3294971"/>
            <a:ext cx="1577553" cy="1577553"/>
          </a:xfrm>
          <a:prstGeom prst="rect">
            <a:avLst/>
          </a:prstGeom>
          <a:effectLst>
            <a:softEdge rad="38100"/>
          </a:effectLst>
        </p:spPr>
      </p:pic>
    </p:spTree>
    <p:extLst>
      <p:ext uri="{BB962C8B-B14F-4D97-AF65-F5344CB8AC3E}">
        <p14:creationId xmlns:p14="http://schemas.microsoft.com/office/powerpoint/2010/main" val="158429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a:xfrm>
            <a:off x="978183" y="457622"/>
            <a:ext cx="7704000" cy="484800"/>
          </a:xfrm>
        </p:spPr>
        <p:txBody>
          <a:bodyPr/>
          <a:lstStyle/>
          <a:p>
            <a:r>
              <a:rPr lang="es-CO" dirty="0"/>
              <a:t>MARCO REFERENCIAL</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11</a:t>
            </a:fld>
            <a:endParaRPr lang="en-US"/>
          </a:p>
        </p:txBody>
      </p:sp>
      <p:sp>
        <p:nvSpPr>
          <p:cNvPr id="150" name="Marcador de contenido 1"/>
          <p:cNvSpPr txBox="1">
            <a:spLocks/>
          </p:cNvSpPr>
          <p:nvPr/>
        </p:nvSpPr>
        <p:spPr>
          <a:xfrm>
            <a:off x="1128673" y="1887318"/>
            <a:ext cx="7020502"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buNone/>
            </a:pPr>
            <a:endParaRPr lang="es-CO" dirty="0">
              <a:solidFill>
                <a:schemeClr val="tx1"/>
              </a:solidFill>
            </a:endParaRPr>
          </a:p>
          <a:p>
            <a:pPr marL="139700" indent="0">
              <a:buNone/>
            </a:pPr>
            <a:endParaRPr lang="es-CO" dirty="0"/>
          </a:p>
          <a:p>
            <a:endParaRPr lang="es-CO" dirty="0"/>
          </a:p>
        </p:txBody>
      </p:sp>
      <p:pic>
        <p:nvPicPr>
          <p:cNvPr id="4" name="Imagen 3">
            <a:extLst>
              <a:ext uri="{FF2B5EF4-FFF2-40B4-BE49-F238E27FC236}">
                <a16:creationId xmlns:a16="http://schemas.microsoft.com/office/drawing/2014/main" id="{E076993D-BCE5-40FD-AD47-2EE4EE0F8C0E}"/>
              </a:ext>
            </a:extLst>
          </p:cNvPr>
          <p:cNvPicPr>
            <a:picLocks noChangeAspect="1"/>
          </p:cNvPicPr>
          <p:nvPr/>
        </p:nvPicPr>
        <p:blipFill>
          <a:blip r:embed="rId2"/>
          <a:stretch>
            <a:fillRect/>
          </a:stretch>
        </p:blipFill>
        <p:spPr>
          <a:xfrm>
            <a:off x="3027429" y="1615076"/>
            <a:ext cx="4160289" cy="2941004"/>
          </a:xfrm>
          <a:prstGeom prst="rect">
            <a:avLst/>
          </a:prstGeom>
          <a:effectLst>
            <a:softEdge rad="152400"/>
          </a:effectLst>
        </p:spPr>
      </p:pic>
      <p:pic>
        <p:nvPicPr>
          <p:cNvPr id="6" name="Imagen 5">
            <a:extLst>
              <a:ext uri="{FF2B5EF4-FFF2-40B4-BE49-F238E27FC236}">
                <a16:creationId xmlns:a16="http://schemas.microsoft.com/office/drawing/2014/main" id="{1C370A6A-7E05-430D-857F-59239A46A4D2}"/>
              </a:ext>
            </a:extLst>
          </p:cNvPr>
          <p:cNvPicPr>
            <a:picLocks noChangeAspect="1"/>
          </p:cNvPicPr>
          <p:nvPr/>
        </p:nvPicPr>
        <p:blipFill>
          <a:blip r:embed="rId3">
            <a:duotone>
              <a:schemeClr val="accent1">
                <a:shade val="45000"/>
                <a:satMod val="135000"/>
              </a:schemeClr>
              <a:prstClr val="white"/>
            </a:duotone>
          </a:blip>
          <a:stretch>
            <a:fillRect/>
          </a:stretch>
        </p:blipFill>
        <p:spPr>
          <a:xfrm rot="3053835">
            <a:off x="7017759" y="688428"/>
            <a:ext cx="1441594" cy="1441594"/>
          </a:xfrm>
          <a:prstGeom prst="rect">
            <a:avLst/>
          </a:prstGeom>
        </p:spPr>
      </p:pic>
      <p:pic>
        <p:nvPicPr>
          <p:cNvPr id="8" name="Imagen 7">
            <a:extLst>
              <a:ext uri="{FF2B5EF4-FFF2-40B4-BE49-F238E27FC236}">
                <a16:creationId xmlns:a16="http://schemas.microsoft.com/office/drawing/2014/main" id="{16BCBB38-7887-4594-94C7-F9298A2DD567}"/>
              </a:ext>
            </a:extLst>
          </p:cNvPr>
          <p:cNvPicPr>
            <a:picLocks noChangeAspect="1"/>
          </p:cNvPicPr>
          <p:nvPr/>
        </p:nvPicPr>
        <p:blipFill>
          <a:blip r:embed="rId3">
            <a:duotone>
              <a:schemeClr val="accent2">
                <a:shade val="45000"/>
                <a:satMod val="135000"/>
              </a:schemeClr>
              <a:prstClr val="white"/>
            </a:duotone>
          </a:blip>
          <a:stretch>
            <a:fillRect/>
          </a:stretch>
        </p:blipFill>
        <p:spPr>
          <a:xfrm rot="19740228">
            <a:off x="1678947" y="3329939"/>
            <a:ext cx="1327589" cy="1327589"/>
          </a:xfrm>
          <a:prstGeom prst="rect">
            <a:avLst/>
          </a:prstGeom>
        </p:spPr>
      </p:pic>
      <p:pic>
        <p:nvPicPr>
          <p:cNvPr id="9" name="Imagen 8">
            <a:extLst>
              <a:ext uri="{FF2B5EF4-FFF2-40B4-BE49-F238E27FC236}">
                <a16:creationId xmlns:a16="http://schemas.microsoft.com/office/drawing/2014/main" id="{E1577183-9CA8-4912-BB92-A7727DAEA375}"/>
              </a:ext>
            </a:extLst>
          </p:cNvPr>
          <p:cNvPicPr>
            <a:picLocks noChangeAspect="1"/>
          </p:cNvPicPr>
          <p:nvPr/>
        </p:nvPicPr>
        <p:blipFill>
          <a:blip r:embed="rId3">
            <a:duotone>
              <a:schemeClr val="accent4">
                <a:shade val="45000"/>
                <a:satMod val="135000"/>
              </a:schemeClr>
              <a:prstClr val="white"/>
            </a:duotone>
          </a:blip>
          <a:stretch>
            <a:fillRect/>
          </a:stretch>
        </p:blipFill>
        <p:spPr>
          <a:xfrm rot="344717">
            <a:off x="6115223" y="3611483"/>
            <a:ext cx="1036167" cy="1036167"/>
          </a:xfrm>
          <a:prstGeom prst="rect">
            <a:avLst/>
          </a:prstGeom>
        </p:spPr>
      </p:pic>
      <p:pic>
        <p:nvPicPr>
          <p:cNvPr id="10" name="Imagen 9">
            <a:extLst>
              <a:ext uri="{FF2B5EF4-FFF2-40B4-BE49-F238E27FC236}">
                <a16:creationId xmlns:a16="http://schemas.microsoft.com/office/drawing/2014/main" id="{4A8AE64E-E9F1-492C-9ACB-40CC541DFF0D}"/>
              </a:ext>
            </a:extLst>
          </p:cNvPr>
          <p:cNvPicPr>
            <a:picLocks noChangeAspect="1"/>
          </p:cNvPicPr>
          <p:nvPr/>
        </p:nvPicPr>
        <p:blipFill>
          <a:blip r:embed="rId3">
            <a:duotone>
              <a:prstClr val="black"/>
              <a:schemeClr val="accent6">
                <a:tint val="45000"/>
                <a:satMod val="400000"/>
              </a:schemeClr>
            </a:duotone>
          </a:blip>
          <a:stretch>
            <a:fillRect/>
          </a:stretch>
        </p:blipFill>
        <p:spPr>
          <a:xfrm rot="20376954">
            <a:off x="1777422" y="866993"/>
            <a:ext cx="1817263" cy="1817263"/>
          </a:xfrm>
          <a:prstGeom prst="rect">
            <a:avLst/>
          </a:prstGeom>
        </p:spPr>
      </p:pic>
    </p:spTree>
    <p:extLst>
      <p:ext uri="{BB962C8B-B14F-4D97-AF65-F5344CB8AC3E}">
        <p14:creationId xmlns:p14="http://schemas.microsoft.com/office/powerpoint/2010/main" val="300318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a:xfrm>
            <a:off x="1061750" y="575798"/>
            <a:ext cx="7704000" cy="484800"/>
          </a:xfrm>
        </p:spPr>
        <p:txBody>
          <a:bodyPr/>
          <a:lstStyle/>
          <a:p>
            <a:r>
              <a:rPr lang="es-CO" dirty="0"/>
              <a:t>MARCO REFERENCIAL</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12</a:t>
            </a:fld>
            <a:endParaRPr lang="en-US"/>
          </a:p>
        </p:txBody>
      </p:sp>
      <p:pic>
        <p:nvPicPr>
          <p:cNvPr id="4" name="Imagen 3">
            <a:extLst>
              <a:ext uri="{FF2B5EF4-FFF2-40B4-BE49-F238E27FC236}">
                <a16:creationId xmlns:a16="http://schemas.microsoft.com/office/drawing/2014/main" id="{57E29A07-8BAF-4304-8FD9-F5976AE0228D}"/>
              </a:ext>
            </a:extLst>
          </p:cNvPr>
          <p:cNvPicPr>
            <a:picLocks noChangeAspect="1"/>
          </p:cNvPicPr>
          <p:nvPr/>
        </p:nvPicPr>
        <p:blipFill>
          <a:blip r:embed="rId2"/>
          <a:stretch>
            <a:fillRect/>
          </a:stretch>
        </p:blipFill>
        <p:spPr>
          <a:xfrm>
            <a:off x="392208" y="1395630"/>
            <a:ext cx="3744284" cy="2461995"/>
          </a:xfrm>
          <a:prstGeom prst="rect">
            <a:avLst/>
          </a:prstGeom>
        </p:spPr>
      </p:pic>
      <p:pic>
        <p:nvPicPr>
          <p:cNvPr id="5" name="Imagen 4">
            <a:extLst>
              <a:ext uri="{FF2B5EF4-FFF2-40B4-BE49-F238E27FC236}">
                <a16:creationId xmlns:a16="http://schemas.microsoft.com/office/drawing/2014/main" id="{45EC3FCC-F905-45CA-B6D5-33AF38611A5C}"/>
              </a:ext>
            </a:extLst>
          </p:cNvPr>
          <p:cNvPicPr>
            <a:picLocks noChangeAspect="1"/>
          </p:cNvPicPr>
          <p:nvPr/>
        </p:nvPicPr>
        <p:blipFill>
          <a:blip r:embed="rId3"/>
          <a:stretch>
            <a:fillRect/>
          </a:stretch>
        </p:blipFill>
        <p:spPr>
          <a:xfrm>
            <a:off x="4572000" y="1395630"/>
            <a:ext cx="3429000" cy="2571750"/>
          </a:xfrm>
          <a:prstGeom prst="rect">
            <a:avLst/>
          </a:prstGeom>
        </p:spPr>
      </p:pic>
    </p:spTree>
    <p:extLst>
      <p:ext uri="{BB962C8B-B14F-4D97-AF65-F5344CB8AC3E}">
        <p14:creationId xmlns:p14="http://schemas.microsoft.com/office/powerpoint/2010/main" val="232129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a:xfrm>
            <a:off x="1061750" y="479137"/>
            <a:ext cx="7704000" cy="484800"/>
          </a:xfrm>
        </p:spPr>
        <p:txBody>
          <a:bodyPr/>
          <a:lstStyle/>
          <a:p>
            <a:r>
              <a:rPr lang="es-CO" dirty="0"/>
              <a:t>MARCO REFERENCIAL</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13</a:t>
            </a:fld>
            <a:endParaRPr lang="en-US"/>
          </a:p>
        </p:txBody>
      </p:sp>
      <p:sp>
        <p:nvSpPr>
          <p:cNvPr id="150" name="Marcador de contenido 1"/>
          <p:cNvSpPr txBox="1">
            <a:spLocks/>
          </p:cNvSpPr>
          <p:nvPr/>
        </p:nvSpPr>
        <p:spPr>
          <a:xfrm>
            <a:off x="892885" y="1293954"/>
            <a:ext cx="7622465" cy="31059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            Marco Legal: </a:t>
            </a:r>
          </a:p>
          <a:p>
            <a:pPr marL="139700" indent="0" algn="just">
              <a:buNone/>
            </a:pPr>
            <a:endParaRPr lang="es-CO" sz="1800" b="1" dirty="0">
              <a:solidFill>
                <a:srgbClr val="0C2054"/>
              </a:solidFill>
            </a:endParaRPr>
          </a:p>
          <a:p>
            <a:pPr algn="just"/>
            <a:r>
              <a:rPr lang="es-419" sz="1800" dirty="0">
                <a:effectLst/>
                <a:latin typeface="Arial" panose="020B0604020202020204" pitchFamily="34" charset="0"/>
                <a:ea typeface="Calibri" panose="020F0502020204030204" pitchFamily="34" charset="0"/>
                <a:cs typeface="Calibri" panose="020F0502020204030204" pitchFamily="34" charset="0"/>
              </a:rPr>
              <a:t>  Constitución Política de Colombia de 1991</a:t>
            </a:r>
          </a:p>
          <a:p>
            <a:pPr marL="139700" indent="0">
              <a:spcAft>
                <a:spcPts val="800"/>
              </a:spcAft>
              <a:buNone/>
            </a:pPr>
            <a:r>
              <a:rPr lang="es-CO" sz="1800" b="1" dirty="0">
                <a:solidFill>
                  <a:srgbClr val="0C2054"/>
                </a:solidFill>
              </a:rPr>
              <a:t>        </a:t>
            </a:r>
            <a:r>
              <a:rPr lang="es-419" sz="1800" dirty="0">
                <a:effectLst/>
                <a:latin typeface="Arial" panose="020B0604020202020204" pitchFamily="34" charset="0"/>
                <a:ea typeface="Calibri" panose="020F0502020204030204" pitchFamily="34" charset="0"/>
                <a:cs typeface="Calibri" panose="020F0502020204030204" pitchFamily="34" charset="0"/>
              </a:rPr>
              <a:t>Artículo 63, Artículo 82</a:t>
            </a:r>
          </a:p>
          <a:p>
            <a:pPr>
              <a:spcAft>
                <a:spcPts val="800"/>
              </a:spcAft>
            </a:pPr>
            <a:r>
              <a:rPr lang="es-419" sz="1800" dirty="0">
                <a:effectLst/>
                <a:latin typeface="Arial" panose="020B0604020202020204" pitchFamily="34" charset="0"/>
                <a:ea typeface="Calibri" panose="020F0502020204030204" pitchFamily="34" charset="0"/>
                <a:cs typeface="Calibri" panose="020F0502020204030204" pitchFamily="34" charset="0"/>
              </a:rPr>
              <a:t>(POT) del municipio de Santiago de Cali (Acuerdo 0373 de 2014</a:t>
            </a:r>
            <a:endParaRPr lang="es-CO" sz="1800" dirty="0">
              <a:effectLst/>
              <a:latin typeface="Arial" panose="020B0604020202020204" pitchFamily="34" charset="0"/>
              <a:ea typeface="Calibri" panose="020F0502020204030204" pitchFamily="34" charset="0"/>
              <a:cs typeface="Times New Roman" panose="02020603050405020304" pitchFamily="18" charset="0"/>
            </a:endParaRPr>
          </a:p>
          <a:p>
            <a:pPr marL="139700" indent="0" algn="just">
              <a:buNone/>
            </a:pPr>
            <a:endParaRPr lang="es-CO" sz="1800" b="1" dirty="0">
              <a:solidFill>
                <a:srgbClr val="0C2054"/>
              </a:solidFill>
            </a:endParaRPr>
          </a:p>
          <a:p>
            <a:r>
              <a:rPr lang="es-419" sz="1800" dirty="0">
                <a:effectLst/>
                <a:latin typeface="Arial" panose="020B0604020202020204" pitchFamily="34" charset="0"/>
                <a:ea typeface="Calibri" panose="020F0502020204030204" pitchFamily="34" charset="0"/>
                <a:cs typeface="Calibri" panose="020F0502020204030204" pitchFamily="34" charset="0"/>
              </a:rPr>
              <a:t>CONPES 3718, Consejo Nacional de Política Económica y Social República de Colombia. 2012.</a:t>
            </a:r>
            <a:endParaRPr lang="es-CO" dirty="0">
              <a:solidFill>
                <a:schemeClr val="tx1"/>
              </a:solidFill>
            </a:endParaRPr>
          </a:p>
          <a:p>
            <a:pPr marL="139700" indent="0">
              <a:buNone/>
            </a:pPr>
            <a:endParaRPr lang="es-CO" dirty="0"/>
          </a:p>
          <a:p>
            <a:endParaRPr lang="es-CO" dirty="0"/>
          </a:p>
        </p:txBody>
      </p:sp>
    </p:spTree>
    <p:extLst>
      <p:ext uri="{BB962C8B-B14F-4D97-AF65-F5344CB8AC3E}">
        <p14:creationId xmlns:p14="http://schemas.microsoft.com/office/powerpoint/2010/main" val="1870530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METODOLOGÍA</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14</a:t>
            </a:fld>
            <a:endParaRPr lang="en-US"/>
          </a:p>
        </p:txBody>
      </p:sp>
      <p:grpSp>
        <p:nvGrpSpPr>
          <p:cNvPr id="40" name="Grupo 39"/>
          <p:cNvGrpSpPr/>
          <p:nvPr/>
        </p:nvGrpSpPr>
        <p:grpSpPr>
          <a:xfrm>
            <a:off x="524982" y="3444949"/>
            <a:ext cx="1563310" cy="1400998"/>
            <a:chOff x="265490" y="3637581"/>
            <a:chExt cx="1563310" cy="1400998"/>
          </a:xfrm>
        </p:grpSpPr>
        <p:grpSp>
          <p:nvGrpSpPr>
            <p:cNvPr id="6" name="Google Shape;2038;p33"/>
            <p:cNvGrpSpPr/>
            <p:nvPr/>
          </p:nvGrpSpPr>
          <p:grpSpPr>
            <a:xfrm>
              <a:off x="367230" y="3637581"/>
              <a:ext cx="1461570" cy="830388"/>
              <a:chOff x="1177450" y="241630"/>
              <a:chExt cx="6173151" cy="3616723"/>
            </a:xfrm>
            <a:solidFill>
              <a:srgbClr val="0C2054"/>
            </a:solidFill>
          </p:grpSpPr>
          <p:sp>
            <p:nvSpPr>
              <p:cNvPr id="36" name="Google Shape;2039;p33"/>
              <p:cNvSpPr/>
              <p:nvPr/>
            </p:nvSpPr>
            <p:spPr>
              <a:xfrm>
                <a:off x="1682275" y="241630"/>
                <a:ext cx="5161605" cy="3454941"/>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040;p33"/>
              <p:cNvSpPr/>
              <p:nvPr/>
            </p:nvSpPr>
            <p:spPr>
              <a:xfrm>
                <a:off x="1177450" y="3763175"/>
                <a:ext cx="6173151"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grp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41;p33"/>
              <p:cNvSpPr/>
              <p:nvPr/>
            </p:nvSpPr>
            <p:spPr>
              <a:xfrm>
                <a:off x="1177450" y="3687051"/>
                <a:ext cx="6172199" cy="76142"/>
              </a:xfrm>
              <a:custGeom>
                <a:avLst/>
                <a:gdLst/>
                <a:ahLst/>
                <a:cxnLst/>
                <a:rect l="l" t="t" r="r" b="b"/>
                <a:pathLst>
                  <a:path w="6172200" h="76142" extrusionOk="0">
                    <a:moveTo>
                      <a:pt x="0" y="76143"/>
                    </a:moveTo>
                    <a:lnTo>
                      <a:pt x="6172200" y="76143"/>
                    </a:lnTo>
                    <a:lnTo>
                      <a:pt x="617220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42;p33"/>
              <p:cNvSpPr/>
              <p:nvPr/>
            </p:nvSpPr>
            <p:spPr>
              <a:xfrm>
                <a:off x="3806350" y="3687085"/>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8" name="Picture 2" descr="Las 5 grandes conclusiones del proceso de compra industrial"/>
            <p:cNvPicPr>
              <a:picLocks noChangeAspect="1" noChangeArrowheads="1"/>
            </p:cNvPicPr>
            <p:nvPr/>
          </p:nvPicPr>
          <p:blipFill rotWithShape="1">
            <a:blip r:embed="rId3">
              <a:extLst>
                <a:ext uri="{28A0092B-C50C-407E-A947-70E740481C1C}">
                  <a14:useLocalDpi xmlns:a14="http://schemas.microsoft.com/office/drawing/2010/main" val="0"/>
                </a:ext>
              </a:extLst>
            </a:blip>
            <a:srcRect l="5421" r="2205"/>
            <a:stretch/>
          </p:blipFill>
          <p:spPr bwMode="auto">
            <a:xfrm>
              <a:off x="606932" y="3730788"/>
              <a:ext cx="1000008" cy="5725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044;p33"/>
            <p:cNvGrpSpPr/>
            <p:nvPr/>
          </p:nvGrpSpPr>
          <p:grpSpPr>
            <a:xfrm flipH="1">
              <a:off x="265490" y="4162185"/>
              <a:ext cx="562707" cy="876394"/>
              <a:chOff x="6492879" y="4126000"/>
              <a:chExt cx="271993" cy="422295"/>
            </a:xfrm>
          </p:grpSpPr>
          <p:sp>
            <p:nvSpPr>
              <p:cNvPr id="9" name="Google Shape;2045;p33"/>
              <p:cNvSpPr/>
              <p:nvPr/>
            </p:nvSpPr>
            <p:spPr>
              <a:xfrm rot="10800000">
                <a:off x="6492879" y="4392213"/>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2046;p33"/>
              <p:cNvSpPr/>
              <p:nvPr/>
            </p:nvSpPr>
            <p:spPr>
              <a:xfrm flipH="1">
                <a:off x="6563430" y="4299075"/>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047;p33"/>
              <p:cNvSpPr/>
              <p:nvPr/>
            </p:nvSpPr>
            <p:spPr>
              <a:xfrm flipH="1">
                <a:off x="6653653" y="4351277"/>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048;p33"/>
              <p:cNvSpPr/>
              <p:nvPr/>
            </p:nvSpPr>
            <p:spPr>
              <a:xfrm flipH="1">
                <a:off x="6563429" y="4351277"/>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049;p33"/>
              <p:cNvSpPr/>
              <p:nvPr/>
            </p:nvSpPr>
            <p:spPr>
              <a:xfrm>
                <a:off x="6631563" y="4127166"/>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050;p33"/>
              <p:cNvSpPr/>
              <p:nvPr/>
            </p:nvSpPr>
            <p:spPr>
              <a:xfrm>
                <a:off x="6638514" y="4126000"/>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051;p33"/>
              <p:cNvSpPr/>
              <p:nvPr/>
            </p:nvSpPr>
            <p:spPr>
              <a:xfrm>
                <a:off x="6647098" y="4184742"/>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052;p33"/>
              <p:cNvSpPr/>
              <p:nvPr/>
            </p:nvSpPr>
            <p:spPr>
              <a:xfrm>
                <a:off x="6554602" y="4208928"/>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053;p33"/>
              <p:cNvSpPr/>
              <p:nvPr/>
            </p:nvSpPr>
            <p:spPr>
              <a:xfrm>
                <a:off x="6631330" y="4204588"/>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054;p33"/>
              <p:cNvSpPr/>
              <p:nvPr/>
            </p:nvSpPr>
            <p:spPr>
              <a:xfrm>
                <a:off x="6645394" y="4130146"/>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055;p33"/>
              <p:cNvSpPr/>
              <p:nvPr/>
            </p:nvSpPr>
            <p:spPr>
              <a:xfrm>
                <a:off x="6647752" y="4129865"/>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56;p33"/>
              <p:cNvSpPr/>
              <p:nvPr/>
            </p:nvSpPr>
            <p:spPr>
              <a:xfrm>
                <a:off x="6577747" y="4490220"/>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57;p33"/>
              <p:cNvSpPr/>
              <p:nvPr/>
            </p:nvSpPr>
            <p:spPr>
              <a:xfrm>
                <a:off x="6577949" y="4501383"/>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58;p33"/>
              <p:cNvSpPr/>
              <p:nvPr/>
            </p:nvSpPr>
            <p:spPr>
              <a:xfrm>
                <a:off x="6554802" y="4475149"/>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059;p33"/>
              <p:cNvSpPr/>
              <p:nvPr/>
            </p:nvSpPr>
            <p:spPr>
              <a:xfrm>
                <a:off x="6554995" y="4485879"/>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060;p33"/>
              <p:cNvSpPr/>
              <p:nvPr/>
            </p:nvSpPr>
            <p:spPr>
              <a:xfrm>
                <a:off x="6570369" y="4307395"/>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61;p33"/>
              <p:cNvSpPr/>
              <p:nvPr/>
            </p:nvSpPr>
            <p:spPr>
              <a:xfrm>
                <a:off x="6597625" y="4307735"/>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62;p33"/>
              <p:cNvSpPr/>
              <p:nvPr/>
            </p:nvSpPr>
            <p:spPr>
              <a:xfrm>
                <a:off x="6560562" y="4295983"/>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F3AC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63;p33"/>
              <p:cNvSpPr/>
              <p:nvPr/>
            </p:nvSpPr>
            <p:spPr>
              <a:xfrm>
                <a:off x="6680203" y="4215044"/>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64;p33"/>
              <p:cNvSpPr/>
              <p:nvPr/>
            </p:nvSpPr>
            <p:spPr>
              <a:xfrm>
                <a:off x="6690341" y="4212759"/>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65;p33"/>
              <p:cNvSpPr/>
              <p:nvPr/>
            </p:nvSpPr>
            <p:spPr>
              <a:xfrm>
                <a:off x="6629021" y="4204531"/>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2066;p33"/>
              <p:cNvGrpSpPr/>
              <p:nvPr/>
            </p:nvGrpSpPr>
            <p:grpSpPr>
              <a:xfrm>
                <a:off x="6551528" y="4270928"/>
                <a:ext cx="147953" cy="112133"/>
                <a:chOff x="6621095" y="1452181"/>
                <a:chExt cx="330894" cy="250785"/>
              </a:xfrm>
            </p:grpSpPr>
            <p:sp>
              <p:nvSpPr>
                <p:cNvPr id="31" name="Google Shape;2067;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68;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69;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70;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71;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41" name="Marcador de contenido 1">
            <a:extLst>
              <a:ext uri="{FF2B5EF4-FFF2-40B4-BE49-F238E27FC236}">
                <a16:creationId xmlns:a16="http://schemas.microsoft.com/office/drawing/2014/main" id="{F438D9DA-E7A0-4325-BDCE-7163869EB7DB}"/>
              </a:ext>
            </a:extLst>
          </p:cNvPr>
          <p:cNvSpPr txBox="1">
            <a:spLocks/>
          </p:cNvSpPr>
          <p:nvPr/>
        </p:nvSpPr>
        <p:spPr>
          <a:xfrm>
            <a:off x="1855674" y="975937"/>
            <a:ext cx="7622465" cy="31059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algn="just"/>
            <a:r>
              <a:rPr lang="es-CO" sz="1800" dirty="0">
                <a:solidFill>
                  <a:srgbClr val="0C2054"/>
                </a:solidFill>
              </a:rPr>
              <a:t>Fase de diagnostico</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1. Ubicación</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2. Caracterización Biofísica</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3. Factores abióticos</a:t>
            </a:r>
          </a:p>
          <a:p>
            <a:pPr>
              <a:spcAft>
                <a:spcPts val="800"/>
              </a:spcAft>
            </a:pPr>
            <a:r>
              <a:rPr lang="es-CO" sz="1800" dirty="0">
                <a:effectLst/>
                <a:latin typeface="+mn-lt"/>
                <a:ea typeface="Calibri" panose="020F0502020204030204" pitchFamily="34" charset="0"/>
                <a:cs typeface="Times New Roman" panose="02020603050405020304" pitchFamily="18" charset="0"/>
              </a:rPr>
              <a:t>Diseño participativo</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1. Construcción de criterios de sostenibilidad</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2. Caracterización social</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3. Identificación de Objetivos de conservación</a:t>
            </a:r>
          </a:p>
          <a:p>
            <a:pPr lvl="0" algn="l">
              <a:buFont typeface="Arial" panose="020B0604020202020204" pitchFamily="34" charset="0"/>
              <a:buChar char="•"/>
            </a:pPr>
            <a:r>
              <a:rPr lang="es-CO" dirty="0">
                <a:latin typeface="Arial" panose="020B0604020202020204" pitchFamily="34" charset="0"/>
                <a:cs typeface="Arial" panose="020B0604020202020204" pitchFamily="34" charset="0"/>
              </a:rPr>
              <a:t>4. Zonificación</a:t>
            </a:r>
            <a:endParaRPr lang="es-CO" sz="1800" b="1" dirty="0">
              <a:solidFill>
                <a:srgbClr val="0C2054"/>
              </a:solidFill>
            </a:endParaRPr>
          </a:p>
          <a:p>
            <a:r>
              <a:rPr lang="es-CO" sz="1800" dirty="0"/>
              <a:t>Modelo accionar </a:t>
            </a:r>
          </a:p>
          <a:p>
            <a:endParaRPr lang="es-CO" dirty="0"/>
          </a:p>
        </p:txBody>
      </p:sp>
    </p:spTree>
    <p:extLst>
      <p:ext uri="{BB962C8B-B14F-4D97-AF65-F5344CB8AC3E}">
        <p14:creationId xmlns:p14="http://schemas.microsoft.com/office/powerpoint/2010/main" val="3390834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flipH="1">
            <a:off x="1743107" y="2049342"/>
            <a:ext cx="5139000" cy="722700"/>
          </a:xfrm>
        </p:spPr>
        <p:txBody>
          <a:bodyPr/>
          <a:lstStyle/>
          <a:p>
            <a:r>
              <a:rPr lang="es-MX" dirty="0"/>
              <a:t>RESULTADOS</a:t>
            </a:r>
            <a:endParaRPr lang="en-US" dirty="0"/>
          </a:p>
        </p:txBody>
      </p:sp>
      <p:sp>
        <p:nvSpPr>
          <p:cNvPr id="3" name="Subtítulo 2"/>
          <p:cNvSpPr>
            <a:spLocks noGrp="1"/>
          </p:cNvSpPr>
          <p:nvPr>
            <p:ph type="subTitle" idx="1"/>
          </p:nvPr>
        </p:nvSpPr>
        <p:spPr/>
        <p:txBody>
          <a:bodyPr/>
          <a:lstStyle/>
          <a:p>
            <a:r>
              <a:rPr lang="es-MX" dirty="0"/>
              <a:t>Objetivo 1</a:t>
            </a:r>
            <a:endParaRPr lang="en-US" dirty="0"/>
          </a:p>
        </p:txBody>
      </p:sp>
      <p:sp>
        <p:nvSpPr>
          <p:cNvPr id="10" name="Marcador de número de diapositiva 9"/>
          <p:cNvSpPr>
            <a:spLocks noGrp="1"/>
          </p:cNvSpPr>
          <p:nvPr>
            <p:ph type="sldNum" sz="quarter" idx="4"/>
          </p:nvPr>
        </p:nvSpPr>
        <p:spPr>
          <a:xfrm>
            <a:off x="6457950" y="4767263"/>
            <a:ext cx="2057400" cy="274637"/>
          </a:xfrm>
        </p:spPr>
        <p:txBody>
          <a:bodyPr/>
          <a:lstStyle/>
          <a:p>
            <a:fld id="{7025727A-A83A-4835-9DF9-C2DDCBE09E42}" type="slidenum">
              <a:rPr lang="en-US" smtClean="0"/>
              <a:t>15</a:t>
            </a:fld>
            <a:endParaRPr lang="en-US"/>
          </a:p>
        </p:txBody>
      </p:sp>
      <p:grpSp>
        <p:nvGrpSpPr>
          <p:cNvPr id="5" name="Google Shape;1748;p30"/>
          <p:cNvGrpSpPr/>
          <p:nvPr/>
        </p:nvGrpSpPr>
        <p:grpSpPr>
          <a:xfrm>
            <a:off x="5605894" y="774631"/>
            <a:ext cx="1921958" cy="2130136"/>
            <a:chOff x="2221786" y="231400"/>
            <a:chExt cx="4222151" cy="4708398"/>
          </a:xfrm>
        </p:grpSpPr>
        <p:sp>
          <p:nvSpPr>
            <p:cNvPr id="6" name="Google Shape;1749;p30"/>
            <p:cNvSpPr/>
            <p:nvPr/>
          </p:nvSpPr>
          <p:spPr>
            <a:xfrm>
              <a:off x="4504120" y="3382365"/>
              <a:ext cx="236644" cy="133254"/>
            </a:xfrm>
            <a:custGeom>
              <a:avLst/>
              <a:gdLst/>
              <a:ahLst/>
              <a:cxnLst/>
              <a:rect l="l" t="t" r="r" b="b"/>
              <a:pathLst>
                <a:path w="236644" h="133254" extrusionOk="0">
                  <a:moveTo>
                    <a:pt x="125355" y="133255"/>
                  </a:moveTo>
                  <a:lnTo>
                    <a:pt x="0" y="64389"/>
                  </a:lnTo>
                  <a:lnTo>
                    <a:pt x="111289" y="0"/>
                  </a:lnTo>
                  <a:lnTo>
                    <a:pt x="236644"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1750;p30"/>
            <p:cNvSpPr/>
            <p:nvPr/>
          </p:nvSpPr>
          <p:spPr>
            <a:xfrm>
              <a:off x="5178128" y="3780033"/>
              <a:ext cx="236549" cy="133254"/>
            </a:xfrm>
            <a:custGeom>
              <a:avLst/>
              <a:gdLst/>
              <a:ahLst/>
              <a:cxnLst/>
              <a:rect l="l" t="t" r="r" b="b"/>
              <a:pathLst>
                <a:path w="236549" h="133254" extrusionOk="0">
                  <a:moveTo>
                    <a:pt x="125355" y="133255"/>
                  </a:moveTo>
                  <a:lnTo>
                    <a:pt x="0" y="64294"/>
                  </a:lnTo>
                  <a:lnTo>
                    <a:pt x="111290" y="0"/>
                  </a:lnTo>
                  <a:lnTo>
                    <a:pt x="236549"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751;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752;p30"/>
            <p:cNvSpPr/>
            <p:nvPr/>
          </p:nvSpPr>
          <p:spPr>
            <a:xfrm>
              <a:off x="4629475" y="2174500"/>
              <a:ext cx="494671" cy="1273873"/>
            </a:xfrm>
            <a:custGeom>
              <a:avLst/>
              <a:gdLst/>
              <a:ahLst/>
              <a:cxnLst/>
              <a:rect l="l" t="t" r="r" b="b"/>
              <a:pathLst>
                <a:path w="494671" h="1273873" extrusionOk="0">
                  <a:moveTo>
                    <a:pt x="118227" y="1273873"/>
                  </a:moveTo>
                  <a:lnTo>
                    <a:pt x="0" y="1205484"/>
                  </a:lnTo>
                  <a:lnTo>
                    <a:pt x="376540" y="0"/>
                  </a:lnTo>
                  <a:lnTo>
                    <a:pt x="494672" y="68389"/>
                  </a:lnTo>
                  <a:lnTo>
                    <a:pt x="118227" y="127387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753;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54;p30"/>
            <p:cNvSpPr/>
            <p:nvPr/>
          </p:nvSpPr>
          <p:spPr>
            <a:xfrm>
              <a:off x="5160832" y="2249175"/>
              <a:ext cx="281692" cy="1586388"/>
            </a:xfrm>
            <a:custGeom>
              <a:avLst/>
              <a:gdLst/>
              <a:ahLst/>
              <a:cxnLst/>
              <a:rect l="l" t="t" r="r" b="b"/>
              <a:pathLst>
                <a:path w="281692" h="1586388" extrusionOk="0">
                  <a:moveTo>
                    <a:pt x="281692" y="1586389"/>
                  </a:moveTo>
                  <a:lnTo>
                    <a:pt x="162610" y="1517428"/>
                  </a:lnTo>
                  <a:lnTo>
                    <a:pt x="0" y="0"/>
                  </a:lnTo>
                  <a:lnTo>
                    <a:pt x="118227" y="68485"/>
                  </a:lnTo>
                  <a:lnTo>
                    <a:pt x="281692" y="1586389"/>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755;p30"/>
            <p:cNvSpPr/>
            <p:nvPr/>
          </p:nvSpPr>
          <p:spPr>
            <a:xfrm>
              <a:off x="5078053" y="2296515"/>
              <a:ext cx="281692" cy="1586388"/>
            </a:xfrm>
            <a:custGeom>
              <a:avLst/>
              <a:gdLst/>
              <a:ahLst/>
              <a:cxnLst/>
              <a:rect l="l" t="t" r="r" b="b"/>
              <a:pathLst>
                <a:path w="281692" h="1586388" extrusionOk="0">
                  <a:moveTo>
                    <a:pt x="281692" y="1586389"/>
                  </a:moveTo>
                  <a:lnTo>
                    <a:pt x="162610" y="1517428"/>
                  </a:lnTo>
                  <a:lnTo>
                    <a:pt x="0" y="0"/>
                  </a:lnTo>
                  <a:lnTo>
                    <a:pt x="118227" y="68390"/>
                  </a:lnTo>
                  <a:lnTo>
                    <a:pt x="281692" y="158638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56;p30"/>
            <p:cNvSpPr/>
            <p:nvPr/>
          </p:nvSpPr>
          <p:spPr>
            <a:xfrm>
              <a:off x="4075404" y="1596713"/>
              <a:ext cx="2321774" cy="1343501"/>
            </a:xfrm>
            <a:custGeom>
              <a:avLst/>
              <a:gdLst/>
              <a:ahLst/>
              <a:cxnLst/>
              <a:rect l="l" t="t" r="r" b="b"/>
              <a:pathLst>
                <a:path w="2321774" h="1343501" extrusionOk="0">
                  <a:moveTo>
                    <a:pt x="2221415" y="1343501"/>
                  </a:moveTo>
                  <a:lnTo>
                    <a:pt x="0" y="58103"/>
                  </a:lnTo>
                  <a:lnTo>
                    <a:pt x="100360" y="0"/>
                  </a:lnTo>
                  <a:lnTo>
                    <a:pt x="2321775" y="1285399"/>
                  </a:lnTo>
                  <a:lnTo>
                    <a:pt x="2221415" y="1343501"/>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57;p30"/>
            <p:cNvSpPr/>
            <p:nvPr/>
          </p:nvSpPr>
          <p:spPr>
            <a:xfrm>
              <a:off x="4075404" y="1654530"/>
              <a:ext cx="2221415" cy="1401603"/>
            </a:xfrm>
            <a:custGeom>
              <a:avLst/>
              <a:gdLst/>
              <a:ahLst/>
              <a:cxnLst/>
              <a:rect l="l" t="t" r="r" b="b"/>
              <a:pathLst>
                <a:path w="2221415" h="1401603" extrusionOk="0">
                  <a:moveTo>
                    <a:pt x="2221415" y="1401604"/>
                  </a:moveTo>
                  <a:lnTo>
                    <a:pt x="0" y="116205"/>
                  </a:lnTo>
                  <a:lnTo>
                    <a:pt x="0" y="0"/>
                  </a:lnTo>
                  <a:lnTo>
                    <a:pt x="2221415" y="1285399"/>
                  </a:lnTo>
                  <a:lnTo>
                    <a:pt x="2221415" y="140160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758;p30"/>
            <p:cNvSpPr/>
            <p:nvPr/>
          </p:nvSpPr>
          <p:spPr>
            <a:xfrm>
              <a:off x="4206176" y="231400"/>
              <a:ext cx="2045689" cy="2621660"/>
            </a:xfrm>
            <a:custGeom>
              <a:avLst/>
              <a:gdLst/>
              <a:ahLst/>
              <a:cxnLst/>
              <a:rect l="l" t="t" r="r" b="b"/>
              <a:pathLst>
                <a:path w="2045689" h="2621660" extrusionOk="0">
                  <a:moveTo>
                    <a:pt x="2045690" y="2621661"/>
                  </a:moveTo>
                  <a:lnTo>
                    <a:pt x="0" y="1437894"/>
                  </a:lnTo>
                  <a:lnTo>
                    <a:pt x="0" y="0"/>
                  </a:lnTo>
                  <a:lnTo>
                    <a:pt x="2045690" y="1183767"/>
                  </a:lnTo>
                  <a:lnTo>
                    <a:pt x="2045690" y="2621661"/>
                  </a:lnTo>
                  <a:close/>
                </a:path>
              </a:pathLst>
            </a:custGeom>
            <a:solidFill>
              <a:schemeClr val="bg1">
                <a:lumMod val="9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59;p30"/>
            <p:cNvSpPr/>
            <p:nvPr/>
          </p:nvSpPr>
          <p:spPr>
            <a:xfrm>
              <a:off x="6296819" y="2879159"/>
              <a:ext cx="101975" cy="176974"/>
            </a:xfrm>
            <a:custGeom>
              <a:avLst/>
              <a:gdLst/>
              <a:ahLst/>
              <a:cxnLst/>
              <a:rect l="l" t="t" r="r" b="b"/>
              <a:pathLst>
                <a:path w="101975" h="176974" extrusionOk="0">
                  <a:moveTo>
                    <a:pt x="101975" y="118015"/>
                  </a:moveTo>
                  <a:lnTo>
                    <a:pt x="0" y="176974"/>
                  </a:lnTo>
                  <a:lnTo>
                    <a:pt x="0" y="58960"/>
                  </a:lnTo>
                  <a:lnTo>
                    <a:pt x="101975" y="0"/>
                  </a:lnTo>
                  <a:lnTo>
                    <a:pt x="101975" y="118015"/>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760;p30"/>
            <p:cNvSpPr/>
            <p:nvPr/>
          </p:nvSpPr>
          <p:spPr>
            <a:xfrm>
              <a:off x="4356811" y="496480"/>
              <a:ext cx="169452" cy="163353"/>
            </a:xfrm>
            <a:custGeom>
              <a:avLst/>
              <a:gdLst/>
              <a:ahLst/>
              <a:cxnLst/>
              <a:rect l="l" t="t" r="r" b="b"/>
              <a:pathLst>
                <a:path w="169452" h="163353" extrusionOk="0">
                  <a:moveTo>
                    <a:pt x="169453" y="163354"/>
                  </a:moveTo>
                  <a:lnTo>
                    <a:pt x="0" y="65341"/>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761;p30"/>
            <p:cNvSpPr/>
            <p:nvPr/>
          </p:nvSpPr>
          <p:spPr>
            <a:xfrm>
              <a:off x="4598397" y="636212"/>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762;p30"/>
            <p:cNvSpPr/>
            <p:nvPr/>
          </p:nvSpPr>
          <p:spPr>
            <a:xfrm>
              <a:off x="4356811" y="619924"/>
              <a:ext cx="169452" cy="163353"/>
            </a:xfrm>
            <a:custGeom>
              <a:avLst/>
              <a:gdLst/>
              <a:ahLst/>
              <a:cxnLst/>
              <a:rect l="l" t="t" r="r" b="b"/>
              <a:pathLst>
                <a:path w="169452" h="163353" extrusionOk="0">
                  <a:moveTo>
                    <a:pt x="169453" y="163354"/>
                  </a:moveTo>
                  <a:lnTo>
                    <a:pt x="0" y="65342"/>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763;p30"/>
            <p:cNvSpPr/>
            <p:nvPr/>
          </p:nvSpPr>
          <p:spPr>
            <a:xfrm>
              <a:off x="4598397" y="759656"/>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764;p30"/>
            <p:cNvSpPr/>
            <p:nvPr/>
          </p:nvSpPr>
          <p:spPr>
            <a:xfrm>
              <a:off x="4356811" y="761466"/>
              <a:ext cx="169452" cy="163448"/>
            </a:xfrm>
            <a:custGeom>
              <a:avLst/>
              <a:gdLst/>
              <a:ahLst/>
              <a:cxnLst/>
              <a:rect l="l" t="t" r="r" b="b"/>
              <a:pathLst>
                <a:path w="169452" h="163448" extrusionOk="0">
                  <a:moveTo>
                    <a:pt x="169453" y="163449"/>
                  </a:moveTo>
                  <a:lnTo>
                    <a:pt x="0" y="65437"/>
                  </a:lnTo>
                  <a:lnTo>
                    <a:pt x="0" y="0"/>
                  </a:lnTo>
                  <a:lnTo>
                    <a:pt x="169453" y="98107"/>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765;p30"/>
            <p:cNvSpPr/>
            <p:nvPr/>
          </p:nvSpPr>
          <p:spPr>
            <a:xfrm>
              <a:off x="4598397" y="901293"/>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766;p30"/>
            <p:cNvSpPr/>
            <p:nvPr/>
          </p:nvSpPr>
          <p:spPr>
            <a:xfrm>
              <a:off x="4356811" y="903102"/>
              <a:ext cx="169452" cy="163449"/>
            </a:xfrm>
            <a:custGeom>
              <a:avLst/>
              <a:gdLst/>
              <a:ahLst/>
              <a:cxnLst/>
              <a:rect l="l" t="t" r="r" b="b"/>
              <a:pathLst>
                <a:path w="169452" h="163449" extrusionOk="0">
                  <a:moveTo>
                    <a:pt x="169453" y="163449"/>
                  </a:moveTo>
                  <a:lnTo>
                    <a:pt x="0" y="65342"/>
                  </a:lnTo>
                  <a:lnTo>
                    <a:pt x="0" y="0"/>
                  </a:lnTo>
                  <a:lnTo>
                    <a:pt x="169453" y="98012"/>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767;p30"/>
            <p:cNvSpPr/>
            <p:nvPr/>
          </p:nvSpPr>
          <p:spPr>
            <a:xfrm>
              <a:off x="4598397" y="1042929"/>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768;p30"/>
            <p:cNvSpPr/>
            <p:nvPr/>
          </p:nvSpPr>
          <p:spPr>
            <a:xfrm>
              <a:off x="5115879" y="982814"/>
              <a:ext cx="204046" cy="276142"/>
            </a:xfrm>
            <a:custGeom>
              <a:avLst/>
              <a:gdLst/>
              <a:ahLst/>
              <a:cxnLst/>
              <a:rect l="l" t="t" r="r" b="b"/>
              <a:pathLst>
                <a:path w="204046" h="276142" extrusionOk="0">
                  <a:moveTo>
                    <a:pt x="665" y="41256"/>
                  </a:moveTo>
                  <a:cubicBezTo>
                    <a:pt x="38205" y="-7321"/>
                    <a:pt x="105207" y="-15132"/>
                    <a:pt x="182188" y="29255"/>
                  </a:cubicBezTo>
                  <a:cubicBezTo>
                    <a:pt x="189601" y="33541"/>
                    <a:pt x="196918" y="38208"/>
                    <a:pt x="204046" y="43161"/>
                  </a:cubicBezTo>
                  <a:lnTo>
                    <a:pt x="182663" y="276143"/>
                  </a:lnTo>
                  <a:lnTo>
                    <a:pt x="0" y="42209"/>
                  </a:lnTo>
                  <a:close/>
                </a:path>
              </a:pathLst>
            </a:custGeom>
            <a:solidFill>
              <a:srgbClr val="439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769;p30"/>
            <p:cNvSpPr/>
            <p:nvPr/>
          </p:nvSpPr>
          <p:spPr>
            <a:xfrm>
              <a:off x="5297876" y="1025975"/>
              <a:ext cx="199579" cy="260699"/>
            </a:xfrm>
            <a:custGeom>
              <a:avLst/>
              <a:gdLst/>
              <a:ahLst/>
              <a:cxnLst/>
              <a:rect l="l" t="t" r="r" b="b"/>
              <a:pathLst>
                <a:path w="199579" h="260699" extrusionOk="0">
                  <a:moveTo>
                    <a:pt x="199580" y="260699"/>
                  </a:moveTo>
                  <a:lnTo>
                    <a:pt x="0" y="232981"/>
                  </a:lnTo>
                  <a:lnTo>
                    <a:pt x="21859" y="0"/>
                  </a:lnTo>
                  <a:cubicBezTo>
                    <a:pt x="103591" y="56864"/>
                    <a:pt x="171733" y="158972"/>
                    <a:pt x="199580" y="2606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770;p30"/>
            <p:cNvSpPr/>
            <p:nvPr/>
          </p:nvSpPr>
          <p:spPr>
            <a:xfrm>
              <a:off x="5298541" y="1258956"/>
              <a:ext cx="212884" cy="276193"/>
            </a:xfrm>
            <a:custGeom>
              <a:avLst/>
              <a:gdLst/>
              <a:ahLst/>
              <a:cxnLst/>
              <a:rect l="l" t="t" r="r" b="b"/>
              <a:pathLst>
                <a:path w="212884" h="276193" extrusionOk="0">
                  <a:moveTo>
                    <a:pt x="212885" y="123444"/>
                  </a:moveTo>
                  <a:cubicBezTo>
                    <a:pt x="212885" y="228219"/>
                    <a:pt x="155862" y="285369"/>
                    <a:pt x="76315" y="274987"/>
                  </a:cubicBezTo>
                  <a:lnTo>
                    <a:pt x="0" y="0"/>
                  </a:lnTo>
                  <a:lnTo>
                    <a:pt x="199580" y="27718"/>
                  </a:lnTo>
                  <a:cubicBezTo>
                    <a:pt x="208332" y="58874"/>
                    <a:pt x="212809" y="91078"/>
                    <a:pt x="212885" y="123444"/>
                  </a:cubicBezTo>
                  <a:close/>
                </a:path>
              </a:pathLst>
            </a:custGeom>
            <a:solidFill>
              <a:srgbClr val="FF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771;p30"/>
            <p:cNvSpPr/>
            <p:nvPr/>
          </p:nvSpPr>
          <p:spPr>
            <a:xfrm>
              <a:off x="5084706" y="1024070"/>
              <a:ext cx="290055" cy="509778"/>
            </a:xfrm>
            <a:custGeom>
              <a:avLst/>
              <a:gdLst/>
              <a:ahLst/>
              <a:cxnLst/>
              <a:rect l="l" t="t" r="r" b="b"/>
              <a:pathLst>
                <a:path w="290055" h="509778" extrusionOk="0">
                  <a:moveTo>
                    <a:pt x="31172" y="952"/>
                  </a:moveTo>
                  <a:cubicBezTo>
                    <a:pt x="11405" y="26956"/>
                    <a:pt x="0" y="64389"/>
                    <a:pt x="0" y="111442"/>
                  </a:cubicBezTo>
                  <a:cubicBezTo>
                    <a:pt x="0" y="247840"/>
                    <a:pt x="95513" y="413575"/>
                    <a:pt x="213360" y="481775"/>
                  </a:cubicBezTo>
                  <a:cubicBezTo>
                    <a:pt x="236863" y="496024"/>
                    <a:pt x="262913" y="505539"/>
                    <a:pt x="290055" y="509778"/>
                  </a:cubicBezTo>
                  <a:lnTo>
                    <a:pt x="213835" y="234886"/>
                  </a:lnTo>
                  <a:lnTo>
                    <a:pt x="32313" y="0"/>
                  </a:lnTo>
                  <a:close/>
                </a:path>
              </a:pathLst>
            </a:cu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772;p30"/>
            <p:cNvSpPr/>
            <p:nvPr/>
          </p:nvSpPr>
          <p:spPr>
            <a:xfrm>
              <a:off x="5705494" y="1324174"/>
              <a:ext cx="204331" cy="276159"/>
            </a:xfrm>
            <a:custGeom>
              <a:avLst/>
              <a:gdLst/>
              <a:ahLst/>
              <a:cxnLst/>
              <a:rect l="l" t="t" r="r" b="b"/>
              <a:pathLst>
                <a:path w="204331" h="276159" extrusionOk="0">
                  <a:moveTo>
                    <a:pt x="950" y="41272"/>
                  </a:moveTo>
                  <a:cubicBezTo>
                    <a:pt x="38490" y="-7305"/>
                    <a:pt x="105492" y="-15116"/>
                    <a:pt x="182473" y="29176"/>
                  </a:cubicBezTo>
                  <a:cubicBezTo>
                    <a:pt x="189885" y="33462"/>
                    <a:pt x="197108" y="38129"/>
                    <a:pt x="204331" y="43178"/>
                  </a:cubicBezTo>
                  <a:lnTo>
                    <a:pt x="182283" y="276159"/>
                  </a:lnTo>
                  <a:lnTo>
                    <a:pt x="0" y="42130"/>
                  </a:lnTo>
                  <a:close/>
                </a:path>
              </a:pathLst>
            </a:custGeom>
            <a:solidFill>
              <a:srgbClr val="543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773;p30"/>
            <p:cNvSpPr/>
            <p:nvPr/>
          </p:nvSpPr>
          <p:spPr>
            <a:xfrm>
              <a:off x="5887776" y="1367351"/>
              <a:ext cx="199579" cy="260603"/>
            </a:xfrm>
            <a:custGeom>
              <a:avLst/>
              <a:gdLst/>
              <a:ahLst/>
              <a:cxnLst/>
              <a:rect l="l" t="t" r="r" b="b"/>
              <a:pathLst>
                <a:path w="199579" h="260603" extrusionOk="0">
                  <a:moveTo>
                    <a:pt x="199580" y="260604"/>
                  </a:moveTo>
                  <a:lnTo>
                    <a:pt x="0" y="232981"/>
                  </a:lnTo>
                  <a:lnTo>
                    <a:pt x="21859" y="0"/>
                  </a:lnTo>
                  <a:cubicBezTo>
                    <a:pt x="103591" y="56769"/>
                    <a:pt x="171638" y="158877"/>
                    <a:pt x="199580" y="260604"/>
                  </a:cubicBezTo>
                  <a:close/>
                </a:path>
              </a:pathLst>
            </a:custGeom>
            <a:solidFill>
              <a:srgbClr val="1B96E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774;p30"/>
            <p:cNvSpPr/>
            <p:nvPr/>
          </p:nvSpPr>
          <p:spPr>
            <a:xfrm>
              <a:off x="5887776" y="1600333"/>
              <a:ext cx="213550" cy="276118"/>
            </a:xfrm>
            <a:custGeom>
              <a:avLst/>
              <a:gdLst/>
              <a:ahLst/>
              <a:cxnLst/>
              <a:rect l="l" t="t" r="r" b="b"/>
              <a:pathLst>
                <a:path w="213550" h="276118" extrusionOk="0">
                  <a:moveTo>
                    <a:pt x="213550" y="123444"/>
                  </a:moveTo>
                  <a:cubicBezTo>
                    <a:pt x="213550" y="228219"/>
                    <a:pt x="156527" y="285369"/>
                    <a:pt x="76981" y="274892"/>
                  </a:cubicBezTo>
                  <a:lnTo>
                    <a:pt x="0" y="0"/>
                  </a:lnTo>
                  <a:lnTo>
                    <a:pt x="199580" y="27622"/>
                  </a:lnTo>
                  <a:cubicBezTo>
                    <a:pt x="208504" y="58788"/>
                    <a:pt x="213208" y="91021"/>
                    <a:pt x="213550" y="123444"/>
                  </a:cubicBezTo>
                  <a:close/>
                </a:path>
              </a:pathLst>
            </a:cu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75;p30"/>
            <p:cNvSpPr/>
            <p:nvPr/>
          </p:nvSpPr>
          <p:spPr>
            <a:xfrm>
              <a:off x="5674606" y="1365446"/>
              <a:ext cx="290055" cy="509682"/>
            </a:xfrm>
            <a:custGeom>
              <a:avLst/>
              <a:gdLst/>
              <a:ahLst/>
              <a:cxnLst/>
              <a:rect l="l" t="t" r="r" b="b"/>
              <a:pathLst>
                <a:path w="290055" h="509682" extrusionOk="0">
                  <a:moveTo>
                    <a:pt x="31077" y="857"/>
                  </a:moveTo>
                  <a:cubicBezTo>
                    <a:pt x="11404" y="26956"/>
                    <a:pt x="0" y="64294"/>
                    <a:pt x="0" y="111347"/>
                  </a:cubicBezTo>
                  <a:cubicBezTo>
                    <a:pt x="0" y="247745"/>
                    <a:pt x="95513" y="413575"/>
                    <a:pt x="213360" y="481775"/>
                  </a:cubicBezTo>
                  <a:cubicBezTo>
                    <a:pt x="236844" y="496033"/>
                    <a:pt x="262913" y="505520"/>
                    <a:pt x="290055" y="509683"/>
                  </a:cubicBezTo>
                  <a:lnTo>
                    <a:pt x="213170" y="234887"/>
                  </a:lnTo>
                  <a:lnTo>
                    <a:pt x="31647" y="0"/>
                  </a:lnTo>
                  <a:close/>
                </a:path>
              </a:pathLst>
            </a:custGeom>
            <a:solidFill>
              <a:srgbClr val="A6CE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76;p30"/>
            <p:cNvSpPr/>
            <p:nvPr/>
          </p:nvSpPr>
          <p:spPr>
            <a:xfrm>
              <a:off x="5115879" y="1943808"/>
              <a:ext cx="971477" cy="359289"/>
            </a:xfrm>
            <a:custGeom>
              <a:avLst/>
              <a:gdLst/>
              <a:ahLst/>
              <a:cxnLst/>
              <a:rect l="l" t="t" r="r" b="b"/>
              <a:pathLst>
                <a:path w="971477" h="359289" extrusionOk="0">
                  <a:moveTo>
                    <a:pt x="0" y="102961"/>
                  </a:moveTo>
                  <a:cubicBezTo>
                    <a:pt x="0" y="102961"/>
                    <a:pt x="144553" y="-173264"/>
                    <a:pt x="511684" y="179161"/>
                  </a:cubicBezTo>
                  <a:cubicBezTo>
                    <a:pt x="878815" y="531586"/>
                    <a:pt x="971477" y="258218"/>
                    <a:pt x="971477" y="258218"/>
                  </a:cubicBezTo>
                </a:path>
              </a:pathLst>
            </a:custGeom>
            <a:noFill/>
            <a:ln w="13475" cap="flat" cmpd="sng">
              <a:solidFill>
                <a:srgbClr val="D6D8E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77;p30"/>
            <p:cNvSpPr/>
            <p:nvPr/>
          </p:nvSpPr>
          <p:spPr>
            <a:xfrm rot="-1801764">
              <a:off x="5403245" y="1931037"/>
              <a:ext cx="49945" cy="86600"/>
            </a:xfrm>
            <a:custGeom>
              <a:avLst/>
              <a:gdLst/>
              <a:ahLst/>
              <a:cxnLst/>
              <a:rect l="l" t="t" r="r" b="b"/>
              <a:pathLst>
                <a:path w="49989" h="86677" extrusionOk="0">
                  <a:moveTo>
                    <a:pt x="49990" y="43339"/>
                  </a:moveTo>
                  <a:cubicBezTo>
                    <a:pt x="49990" y="67274"/>
                    <a:pt x="38799" y="86677"/>
                    <a:pt x="24995" y="86677"/>
                  </a:cubicBezTo>
                  <a:cubicBezTo>
                    <a:pt x="11191" y="86677"/>
                    <a:pt x="0" y="67274"/>
                    <a:pt x="0" y="43339"/>
                  </a:cubicBezTo>
                  <a:cubicBezTo>
                    <a:pt x="0" y="19403"/>
                    <a:pt x="11191"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78;p30"/>
            <p:cNvSpPr/>
            <p:nvPr/>
          </p:nvSpPr>
          <p:spPr>
            <a:xfrm rot="-1801764">
              <a:off x="5143652" y="1930529"/>
              <a:ext cx="49945" cy="86600"/>
            </a:xfrm>
            <a:custGeom>
              <a:avLst/>
              <a:gdLst/>
              <a:ahLst/>
              <a:cxnLst/>
              <a:rect l="l" t="t" r="r" b="b"/>
              <a:pathLst>
                <a:path w="49989" h="86677" extrusionOk="0">
                  <a:moveTo>
                    <a:pt x="49990" y="43339"/>
                  </a:moveTo>
                  <a:cubicBezTo>
                    <a:pt x="49990" y="67274"/>
                    <a:pt x="38799" y="86677"/>
                    <a:pt x="24995" y="86677"/>
                  </a:cubicBezTo>
                  <a:cubicBezTo>
                    <a:pt x="11190" y="86677"/>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79;p30"/>
            <p:cNvSpPr/>
            <p:nvPr/>
          </p:nvSpPr>
          <p:spPr>
            <a:xfrm rot="-1790023">
              <a:off x="5694653" y="2149239"/>
              <a:ext cx="50164" cy="86979"/>
            </a:xfrm>
            <a:custGeom>
              <a:avLst/>
              <a:gdLst/>
              <a:ahLst/>
              <a:cxnLst/>
              <a:rect l="l" t="t" r="r" b="b"/>
              <a:pathLst>
                <a:path w="50162" h="86976" extrusionOk="0">
                  <a:moveTo>
                    <a:pt x="50164" y="43489"/>
                  </a:moveTo>
                  <a:cubicBezTo>
                    <a:pt x="50164" y="67507"/>
                    <a:pt x="38934" y="86977"/>
                    <a:pt x="25082" y="86977"/>
                  </a:cubicBezTo>
                  <a:cubicBezTo>
                    <a:pt x="11231" y="86977"/>
                    <a:pt x="1" y="67507"/>
                    <a:pt x="1" y="43489"/>
                  </a:cubicBezTo>
                  <a:cubicBezTo>
                    <a:pt x="1" y="19471"/>
                    <a:pt x="11231" y="1"/>
                    <a:pt x="25082" y="1"/>
                  </a:cubicBezTo>
                  <a:cubicBezTo>
                    <a:pt x="38934" y="1"/>
                    <a:pt x="50164" y="19471"/>
                    <a:pt x="50164" y="4348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780;p30"/>
            <p:cNvSpPr/>
            <p:nvPr/>
          </p:nvSpPr>
          <p:spPr>
            <a:xfrm rot="-1801764">
              <a:off x="5993267" y="2236949"/>
              <a:ext cx="49945" cy="86600"/>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781;p30"/>
            <p:cNvSpPr/>
            <p:nvPr/>
          </p:nvSpPr>
          <p:spPr>
            <a:xfrm>
              <a:off x="4356811" y="1418691"/>
              <a:ext cx="57973" cy="235172"/>
            </a:xfrm>
            <a:custGeom>
              <a:avLst/>
              <a:gdLst/>
              <a:ahLst/>
              <a:cxnLst/>
              <a:rect l="l" t="t" r="r" b="b"/>
              <a:pathLst>
                <a:path w="57973" h="235172" extrusionOk="0">
                  <a:moveTo>
                    <a:pt x="57973" y="235172"/>
                  </a:moveTo>
                  <a:lnTo>
                    <a:pt x="0" y="201549"/>
                  </a:lnTo>
                  <a:lnTo>
                    <a:pt x="0" y="0"/>
                  </a:lnTo>
                  <a:lnTo>
                    <a:pt x="57973" y="33623"/>
                  </a:lnTo>
                  <a:lnTo>
                    <a:pt x="57973" y="235172"/>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782;p30"/>
            <p:cNvSpPr/>
            <p:nvPr/>
          </p:nvSpPr>
          <p:spPr>
            <a:xfrm>
              <a:off x="4517330" y="1440789"/>
              <a:ext cx="58068" cy="305942"/>
            </a:xfrm>
            <a:custGeom>
              <a:avLst/>
              <a:gdLst/>
              <a:ahLst/>
              <a:cxnLst/>
              <a:rect l="l" t="t" r="r" b="b"/>
              <a:pathLst>
                <a:path w="58068" h="305942" extrusionOk="0">
                  <a:moveTo>
                    <a:pt x="58068" y="305943"/>
                  </a:moveTo>
                  <a:lnTo>
                    <a:pt x="0" y="272320"/>
                  </a:lnTo>
                  <a:lnTo>
                    <a:pt x="0" y="0"/>
                  </a:lnTo>
                  <a:lnTo>
                    <a:pt x="58068" y="33623"/>
                  </a:lnTo>
                  <a:lnTo>
                    <a:pt x="58068" y="30594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783;p30"/>
            <p:cNvSpPr/>
            <p:nvPr/>
          </p:nvSpPr>
          <p:spPr>
            <a:xfrm>
              <a:off x="4677849" y="1415738"/>
              <a:ext cx="58067" cy="423862"/>
            </a:xfrm>
            <a:custGeom>
              <a:avLst/>
              <a:gdLst/>
              <a:ahLst/>
              <a:cxnLst/>
              <a:rect l="l" t="t" r="r" b="b"/>
              <a:pathLst>
                <a:path w="58067" h="423862" extrusionOk="0">
                  <a:moveTo>
                    <a:pt x="58068" y="423863"/>
                  </a:moveTo>
                  <a:lnTo>
                    <a:pt x="0" y="390335"/>
                  </a:lnTo>
                  <a:lnTo>
                    <a:pt x="0" y="0"/>
                  </a:lnTo>
                  <a:lnTo>
                    <a:pt x="58068" y="33528"/>
                  </a:lnTo>
                  <a:lnTo>
                    <a:pt x="58068" y="42386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784;p30"/>
            <p:cNvSpPr/>
            <p:nvPr/>
          </p:nvSpPr>
          <p:spPr>
            <a:xfrm>
              <a:off x="4838368" y="1414214"/>
              <a:ext cx="58068" cy="518255"/>
            </a:xfrm>
            <a:custGeom>
              <a:avLst/>
              <a:gdLst/>
              <a:ahLst/>
              <a:cxnLst/>
              <a:rect l="l" t="t" r="r" b="b"/>
              <a:pathLst>
                <a:path w="58068" h="518255" extrusionOk="0">
                  <a:moveTo>
                    <a:pt x="58068" y="518255"/>
                  </a:moveTo>
                  <a:lnTo>
                    <a:pt x="0" y="484727"/>
                  </a:lnTo>
                  <a:lnTo>
                    <a:pt x="0" y="0"/>
                  </a:lnTo>
                  <a:lnTo>
                    <a:pt x="58068" y="33528"/>
                  </a:lnTo>
                  <a:lnTo>
                    <a:pt x="58068" y="518255"/>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785;p30"/>
            <p:cNvSpPr/>
            <p:nvPr/>
          </p:nvSpPr>
          <p:spPr>
            <a:xfrm>
              <a:off x="5343399" y="3731361"/>
              <a:ext cx="99124" cy="151542"/>
            </a:xfrm>
            <a:custGeom>
              <a:avLst/>
              <a:gdLst/>
              <a:ahLst/>
              <a:cxnLst/>
              <a:rect l="l" t="t" r="r" b="b"/>
              <a:pathLst>
                <a:path w="99124" h="151542" extrusionOk="0">
                  <a:moveTo>
                    <a:pt x="16347" y="151543"/>
                  </a:moveTo>
                  <a:lnTo>
                    <a:pt x="99124" y="104204"/>
                  </a:lnTo>
                  <a:lnTo>
                    <a:pt x="0" y="0"/>
                  </a:lnTo>
                  <a:lnTo>
                    <a:pt x="16347" y="15154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786;p30"/>
            <p:cNvSpPr/>
            <p:nvPr/>
          </p:nvSpPr>
          <p:spPr>
            <a:xfrm>
              <a:off x="4678419" y="3350075"/>
              <a:ext cx="69282" cy="136588"/>
            </a:xfrm>
            <a:custGeom>
              <a:avLst/>
              <a:gdLst/>
              <a:ahLst/>
              <a:cxnLst/>
              <a:rect l="l" t="t" r="r" b="b"/>
              <a:pathLst>
                <a:path w="69282" h="136588" extrusionOk="0">
                  <a:moveTo>
                    <a:pt x="0" y="136588"/>
                  </a:moveTo>
                  <a:lnTo>
                    <a:pt x="69283" y="98298"/>
                  </a:lnTo>
                  <a:lnTo>
                    <a:pt x="42672" y="0"/>
                  </a:lnTo>
                  <a:lnTo>
                    <a:pt x="0" y="136588"/>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926;p30"/>
            <p:cNvSpPr/>
            <p:nvPr/>
          </p:nvSpPr>
          <p:spPr>
            <a:xfrm>
              <a:off x="5615017" y="4460119"/>
              <a:ext cx="828920" cy="479679"/>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927;p30"/>
            <p:cNvSpPr/>
            <p:nvPr/>
          </p:nvSpPr>
          <p:spPr>
            <a:xfrm>
              <a:off x="5846435" y="2182763"/>
              <a:ext cx="465451" cy="682637"/>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928;p30"/>
            <p:cNvSpPr/>
            <p:nvPr/>
          </p:nvSpPr>
          <p:spPr>
            <a:xfrm>
              <a:off x="5832052" y="2673876"/>
              <a:ext cx="86758" cy="504907"/>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1929;p30"/>
            <p:cNvSpPr/>
            <p:nvPr/>
          </p:nvSpPr>
          <p:spPr>
            <a:xfrm>
              <a:off x="5882176" y="2176405"/>
              <a:ext cx="221715" cy="275766"/>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1930;p30"/>
            <p:cNvSpPr/>
            <p:nvPr/>
          </p:nvSpPr>
          <p:spPr>
            <a:xfrm>
              <a:off x="5925036" y="2475870"/>
              <a:ext cx="274953" cy="308347"/>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931;p30"/>
            <p:cNvSpPr/>
            <p:nvPr/>
          </p:nvSpPr>
          <p:spPr>
            <a:xfrm>
              <a:off x="5845497" y="2576533"/>
              <a:ext cx="400459" cy="461811"/>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932;p30"/>
            <p:cNvSpPr/>
            <p:nvPr/>
          </p:nvSpPr>
          <p:spPr>
            <a:xfrm>
              <a:off x="5916607" y="2198526"/>
              <a:ext cx="294816" cy="364308"/>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933;p30"/>
            <p:cNvSpPr/>
            <p:nvPr/>
          </p:nvSpPr>
          <p:spPr>
            <a:xfrm>
              <a:off x="5928072" y="2197020"/>
              <a:ext cx="296585" cy="278850"/>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934;p30"/>
            <p:cNvSpPr/>
            <p:nvPr/>
          </p:nvSpPr>
          <p:spPr>
            <a:xfrm>
              <a:off x="5977205" y="4610895"/>
              <a:ext cx="232912" cy="178155"/>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935;p30"/>
            <p:cNvSpPr/>
            <p:nvPr/>
          </p:nvSpPr>
          <p:spPr>
            <a:xfrm>
              <a:off x="5978157" y="4667764"/>
              <a:ext cx="231905" cy="121227"/>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936;p30"/>
            <p:cNvSpPr/>
            <p:nvPr/>
          </p:nvSpPr>
          <p:spPr>
            <a:xfrm>
              <a:off x="5800764" y="4571652"/>
              <a:ext cx="213680" cy="165568"/>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937;p30"/>
            <p:cNvSpPr/>
            <p:nvPr/>
          </p:nvSpPr>
          <p:spPr>
            <a:xfrm>
              <a:off x="5801482" y="4626139"/>
              <a:ext cx="212755" cy="111143"/>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938;p30"/>
            <p:cNvSpPr/>
            <p:nvPr/>
          </p:nvSpPr>
          <p:spPr>
            <a:xfrm>
              <a:off x="5835285" y="3032607"/>
              <a:ext cx="455829" cy="159522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939;p30"/>
            <p:cNvSpPr/>
            <p:nvPr/>
          </p:nvSpPr>
          <p:spPr>
            <a:xfrm>
              <a:off x="5815995" y="3000698"/>
              <a:ext cx="485198" cy="1060979"/>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940;p30"/>
            <p:cNvSpPr/>
            <p:nvPr/>
          </p:nvSpPr>
          <p:spPr>
            <a:xfrm>
              <a:off x="5561118" y="2683306"/>
              <a:ext cx="698939" cy="60971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941;p30"/>
            <p:cNvSpPr/>
            <p:nvPr/>
          </p:nvSpPr>
          <p:spPr>
            <a:xfrm>
              <a:off x="6103702" y="2644294"/>
              <a:ext cx="168312" cy="197615"/>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942;p30"/>
            <p:cNvSpPr/>
            <p:nvPr/>
          </p:nvSpPr>
          <p:spPr>
            <a:xfrm>
              <a:off x="5833319" y="2576558"/>
              <a:ext cx="135999" cy="14296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943;p30"/>
            <p:cNvSpPr/>
            <p:nvPr/>
          </p:nvSpPr>
          <p:spPr>
            <a:xfrm>
              <a:off x="2925535" y="2722330"/>
              <a:ext cx="1200895" cy="746478"/>
            </a:xfrm>
            <a:custGeom>
              <a:avLst/>
              <a:gdLst/>
              <a:ahLst/>
              <a:cxnLst/>
              <a:rect l="l" t="t" r="r" b="b"/>
              <a:pathLst>
                <a:path w="1200895" h="746478" extrusionOk="0">
                  <a:moveTo>
                    <a:pt x="1109954" y="738045"/>
                  </a:moveTo>
                  <a:lnTo>
                    <a:pt x="30323" y="113395"/>
                  </a:lnTo>
                  <a:cubicBezTo>
                    <a:pt x="1323" y="96612"/>
                    <a:pt x="-8610" y="59446"/>
                    <a:pt x="8136" y="30385"/>
                  </a:cubicBezTo>
                  <a:cubicBezTo>
                    <a:pt x="13457" y="21145"/>
                    <a:pt x="21109" y="13478"/>
                    <a:pt x="30323" y="8144"/>
                  </a:cubicBezTo>
                  <a:lnTo>
                    <a:pt x="30323" y="8144"/>
                  </a:lnTo>
                  <a:cubicBezTo>
                    <a:pt x="49084" y="-2715"/>
                    <a:pt x="72197" y="-2715"/>
                    <a:pt x="90957" y="8144"/>
                  </a:cubicBezTo>
                  <a:lnTo>
                    <a:pt x="1170588" y="633270"/>
                  </a:lnTo>
                  <a:cubicBezTo>
                    <a:pt x="1199584" y="650062"/>
                    <a:pt x="1209506" y="687229"/>
                    <a:pt x="1192750" y="716290"/>
                  </a:cubicBezTo>
                  <a:cubicBezTo>
                    <a:pt x="1186117" y="727805"/>
                    <a:pt x="1175891" y="736816"/>
                    <a:pt x="1163650" y="741950"/>
                  </a:cubicBezTo>
                  <a:lnTo>
                    <a:pt x="1163650" y="741950"/>
                  </a:lnTo>
                  <a:cubicBezTo>
                    <a:pt x="1146125" y="749151"/>
                    <a:pt x="1126253" y="747703"/>
                    <a:pt x="1109954" y="7380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944;p30"/>
            <p:cNvSpPr/>
            <p:nvPr/>
          </p:nvSpPr>
          <p:spPr>
            <a:xfrm>
              <a:off x="2868613" y="1365288"/>
              <a:ext cx="1401428" cy="1812876"/>
            </a:xfrm>
            <a:custGeom>
              <a:avLst/>
              <a:gdLst/>
              <a:ahLst/>
              <a:cxnLst/>
              <a:rect l="l" t="t" r="r" b="b"/>
              <a:pathLst>
                <a:path w="1401428" h="1812876" extrusionOk="0">
                  <a:moveTo>
                    <a:pt x="700714" y="1717230"/>
                  </a:moveTo>
                  <a:cubicBezTo>
                    <a:pt x="314290" y="1493678"/>
                    <a:pt x="0" y="947991"/>
                    <a:pt x="0" y="500888"/>
                  </a:cubicBezTo>
                  <a:cubicBezTo>
                    <a:pt x="0" y="53784"/>
                    <a:pt x="314290" y="-127762"/>
                    <a:pt x="700714" y="95504"/>
                  </a:cubicBezTo>
                  <a:cubicBezTo>
                    <a:pt x="1087138" y="318770"/>
                    <a:pt x="1401428" y="864647"/>
                    <a:pt x="1401428" y="1311846"/>
                  </a:cubicBezTo>
                  <a:cubicBezTo>
                    <a:pt x="1401428" y="1759045"/>
                    <a:pt x="1087043" y="1940782"/>
                    <a:pt x="700714" y="1717230"/>
                  </a:cubicBezTo>
                  <a:close/>
                  <a:moveTo>
                    <a:pt x="700714" y="240855"/>
                  </a:moveTo>
                  <a:cubicBezTo>
                    <a:pt x="383478" y="57308"/>
                    <a:pt x="125355" y="206660"/>
                    <a:pt x="125355" y="573754"/>
                  </a:cubicBezTo>
                  <a:cubicBezTo>
                    <a:pt x="125355" y="940847"/>
                    <a:pt x="383478" y="1388808"/>
                    <a:pt x="700714" y="1572355"/>
                  </a:cubicBezTo>
                  <a:cubicBezTo>
                    <a:pt x="1017951" y="1755902"/>
                    <a:pt x="1275978" y="1606645"/>
                    <a:pt x="1275978" y="1239551"/>
                  </a:cubicBezTo>
                  <a:cubicBezTo>
                    <a:pt x="1275978" y="872458"/>
                    <a:pt x="1017951" y="424116"/>
                    <a:pt x="700714" y="240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1945;p30"/>
            <p:cNvSpPr/>
            <p:nvPr/>
          </p:nvSpPr>
          <p:spPr>
            <a:xfrm>
              <a:off x="2977907" y="1395545"/>
              <a:ext cx="128396" cy="88201"/>
            </a:xfrm>
            <a:custGeom>
              <a:avLst/>
              <a:gdLst/>
              <a:ahLst/>
              <a:cxnLst/>
              <a:rect l="l" t="t" r="r" b="b"/>
              <a:pathLst>
                <a:path w="128396" h="88201" extrusionOk="0">
                  <a:moveTo>
                    <a:pt x="0" y="70295"/>
                  </a:moveTo>
                  <a:lnTo>
                    <a:pt x="128396" y="0"/>
                  </a:lnTo>
                  <a:lnTo>
                    <a:pt x="109198" y="88201"/>
                  </a:lnTo>
                  <a:lnTo>
                    <a:pt x="0" y="70295"/>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1946;p30"/>
            <p:cNvSpPr/>
            <p:nvPr/>
          </p:nvSpPr>
          <p:spPr>
            <a:xfrm>
              <a:off x="3945392" y="3100901"/>
              <a:ext cx="140370" cy="95440"/>
            </a:xfrm>
            <a:custGeom>
              <a:avLst/>
              <a:gdLst/>
              <a:ahLst/>
              <a:cxnLst/>
              <a:rect l="l" t="t" r="r" b="b"/>
              <a:pathLst>
                <a:path w="140370" h="95440" extrusionOk="0">
                  <a:moveTo>
                    <a:pt x="0" y="95440"/>
                  </a:moveTo>
                  <a:cubicBezTo>
                    <a:pt x="3136" y="94012"/>
                    <a:pt x="140371" y="17050"/>
                    <a:pt x="140371" y="17050"/>
                  </a:cubicBezTo>
                  <a:lnTo>
                    <a:pt x="34309" y="0"/>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1947;p30"/>
            <p:cNvSpPr/>
            <p:nvPr/>
          </p:nvSpPr>
          <p:spPr>
            <a:xfrm rot="-1801764">
              <a:off x="2958862" y="1416978"/>
              <a:ext cx="1040879" cy="1807000"/>
            </a:xfrm>
            <a:custGeom>
              <a:avLst/>
              <a:gdLst/>
              <a:ahLst/>
              <a:cxnLst/>
              <a:rect l="l" t="t" r="r" b="b"/>
              <a:pathLst>
                <a:path w="1041804" h="1808606" extrusionOk="0">
                  <a:moveTo>
                    <a:pt x="1041805" y="904303"/>
                  </a:moveTo>
                  <a:cubicBezTo>
                    <a:pt x="1041805" y="1403736"/>
                    <a:pt x="808589" y="1808606"/>
                    <a:pt x="520902" y="1808606"/>
                  </a:cubicBezTo>
                  <a:cubicBezTo>
                    <a:pt x="233216" y="1808606"/>
                    <a:pt x="0" y="1403736"/>
                    <a:pt x="0" y="904303"/>
                  </a:cubicBezTo>
                  <a:cubicBezTo>
                    <a:pt x="0" y="404870"/>
                    <a:pt x="233216" y="0"/>
                    <a:pt x="520902" y="0"/>
                  </a:cubicBezTo>
                  <a:cubicBezTo>
                    <a:pt x="808589" y="0"/>
                    <a:pt x="1041805" y="404870"/>
                    <a:pt x="1041805" y="90430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1948;p30"/>
            <p:cNvSpPr/>
            <p:nvPr/>
          </p:nvSpPr>
          <p:spPr>
            <a:xfrm>
              <a:off x="2779183" y="1414991"/>
              <a:ext cx="1401428" cy="1812826"/>
            </a:xfrm>
            <a:custGeom>
              <a:avLst/>
              <a:gdLst/>
              <a:ahLst/>
              <a:cxnLst/>
              <a:rect l="l" t="t" r="r" b="b"/>
              <a:pathLst>
                <a:path w="1401428" h="1812826" extrusionOk="0">
                  <a:moveTo>
                    <a:pt x="700714" y="1717343"/>
                  </a:moveTo>
                  <a:cubicBezTo>
                    <a:pt x="314480" y="1493695"/>
                    <a:pt x="0" y="948104"/>
                    <a:pt x="0" y="500905"/>
                  </a:cubicBezTo>
                  <a:cubicBezTo>
                    <a:pt x="0" y="53706"/>
                    <a:pt x="314385" y="-127745"/>
                    <a:pt x="700714" y="95521"/>
                  </a:cubicBezTo>
                  <a:cubicBezTo>
                    <a:pt x="1087043" y="318787"/>
                    <a:pt x="1401428" y="864760"/>
                    <a:pt x="1401428" y="1311863"/>
                  </a:cubicBezTo>
                  <a:cubicBezTo>
                    <a:pt x="1401428" y="1758967"/>
                    <a:pt x="1087138" y="1940609"/>
                    <a:pt x="700714" y="1717343"/>
                  </a:cubicBezTo>
                  <a:close/>
                  <a:moveTo>
                    <a:pt x="700714" y="240967"/>
                  </a:moveTo>
                  <a:cubicBezTo>
                    <a:pt x="383573" y="57421"/>
                    <a:pt x="125450" y="206678"/>
                    <a:pt x="125450" y="573771"/>
                  </a:cubicBezTo>
                  <a:cubicBezTo>
                    <a:pt x="125450" y="940864"/>
                    <a:pt x="383573" y="1388920"/>
                    <a:pt x="700714" y="1572467"/>
                  </a:cubicBezTo>
                  <a:cubicBezTo>
                    <a:pt x="1017855" y="1756014"/>
                    <a:pt x="1276073" y="1606662"/>
                    <a:pt x="1276073" y="1239568"/>
                  </a:cubicBezTo>
                  <a:cubicBezTo>
                    <a:pt x="1276073" y="872475"/>
                    <a:pt x="1017760" y="424229"/>
                    <a:pt x="700714" y="2406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1949;p30"/>
            <p:cNvSpPr/>
            <p:nvPr/>
          </p:nvSpPr>
          <p:spPr>
            <a:xfrm>
              <a:off x="3046144" y="1759790"/>
              <a:ext cx="868170" cy="1123263"/>
            </a:xfrm>
            <a:custGeom>
              <a:avLst/>
              <a:gdLst/>
              <a:ahLst/>
              <a:cxnLst/>
              <a:rect l="l" t="t" r="r" b="b"/>
              <a:pathLst>
                <a:path w="868170" h="1123263" extrusionOk="0">
                  <a:moveTo>
                    <a:pt x="433753" y="1063934"/>
                  </a:moveTo>
                  <a:cubicBezTo>
                    <a:pt x="194447" y="925440"/>
                    <a:pt x="0" y="587398"/>
                    <a:pt x="0" y="310411"/>
                  </a:cubicBezTo>
                  <a:cubicBezTo>
                    <a:pt x="0" y="33424"/>
                    <a:pt x="194733" y="-79257"/>
                    <a:pt x="434038" y="59237"/>
                  </a:cubicBezTo>
                  <a:cubicBezTo>
                    <a:pt x="673343" y="197730"/>
                    <a:pt x="868171" y="535487"/>
                    <a:pt x="868171" y="812759"/>
                  </a:cubicBezTo>
                  <a:cubicBezTo>
                    <a:pt x="868171" y="1090032"/>
                    <a:pt x="673153" y="1202523"/>
                    <a:pt x="433753" y="1063934"/>
                  </a:cubicBezTo>
                  <a:close/>
                  <a:moveTo>
                    <a:pt x="433753" y="204398"/>
                  </a:moveTo>
                  <a:cubicBezTo>
                    <a:pt x="263540" y="105909"/>
                    <a:pt x="125070" y="186015"/>
                    <a:pt x="125070" y="382992"/>
                  </a:cubicBezTo>
                  <a:cubicBezTo>
                    <a:pt x="125070" y="579969"/>
                    <a:pt x="263540" y="820380"/>
                    <a:pt x="433753" y="918868"/>
                  </a:cubicBezTo>
                  <a:cubicBezTo>
                    <a:pt x="603966" y="1017356"/>
                    <a:pt x="742436" y="937156"/>
                    <a:pt x="742436" y="740179"/>
                  </a:cubicBezTo>
                  <a:cubicBezTo>
                    <a:pt x="742436" y="543202"/>
                    <a:pt x="603966" y="302886"/>
                    <a:pt x="433753" y="2043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1950;p30"/>
            <p:cNvSpPr/>
            <p:nvPr/>
          </p:nvSpPr>
          <p:spPr>
            <a:xfrm>
              <a:off x="3308258" y="2099261"/>
              <a:ext cx="343371" cy="444102"/>
            </a:xfrm>
            <a:custGeom>
              <a:avLst/>
              <a:gdLst/>
              <a:ahLst/>
              <a:cxnLst/>
              <a:rect l="l" t="t" r="r" b="b"/>
              <a:pathLst>
                <a:path w="343371" h="444102" extrusionOk="0">
                  <a:moveTo>
                    <a:pt x="171638" y="420806"/>
                  </a:moveTo>
                  <a:cubicBezTo>
                    <a:pt x="76600" y="366037"/>
                    <a:pt x="0" y="232306"/>
                    <a:pt x="0" y="122768"/>
                  </a:cubicBezTo>
                  <a:cubicBezTo>
                    <a:pt x="0" y="13231"/>
                    <a:pt x="76981" y="-31346"/>
                    <a:pt x="171638" y="23423"/>
                  </a:cubicBezTo>
                  <a:cubicBezTo>
                    <a:pt x="266296" y="78191"/>
                    <a:pt x="343372" y="211922"/>
                    <a:pt x="343372" y="321460"/>
                  </a:cubicBezTo>
                  <a:cubicBezTo>
                    <a:pt x="343372" y="430997"/>
                    <a:pt x="266391" y="475289"/>
                    <a:pt x="171638" y="420806"/>
                  </a:cubicBezTo>
                  <a:close/>
                  <a:moveTo>
                    <a:pt x="171638" y="168584"/>
                  </a:moveTo>
                  <a:cubicBezTo>
                    <a:pt x="146168" y="153820"/>
                    <a:pt x="125355" y="165821"/>
                    <a:pt x="125355" y="195349"/>
                  </a:cubicBezTo>
                  <a:cubicBezTo>
                    <a:pt x="127170" y="227962"/>
                    <a:pt x="144353" y="257776"/>
                    <a:pt x="171638" y="275644"/>
                  </a:cubicBezTo>
                  <a:cubicBezTo>
                    <a:pt x="197204" y="290408"/>
                    <a:pt x="217922" y="278407"/>
                    <a:pt x="217922" y="248879"/>
                  </a:cubicBezTo>
                  <a:cubicBezTo>
                    <a:pt x="216145" y="216247"/>
                    <a:pt x="198952" y="186424"/>
                    <a:pt x="171638" y="1685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1951;p30"/>
            <p:cNvSpPr/>
            <p:nvPr/>
          </p:nvSpPr>
          <p:spPr>
            <a:xfrm>
              <a:off x="2221786" y="2914306"/>
              <a:ext cx="208703" cy="88772"/>
            </a:xfrm>
            <a:custGeom>
              <a:avLst/>
              <a:gdLst/>
              <a:ahLst/>
              <a:cxnLst/>
              <a:rect l="l" t="t" r="r" b="b"/>
              <a:pathLst>
                <a:path w="208703" h="88772" extrusionOk="0">
                  <a:moveTo>
                    <a:pt x="64246" y="87916"/>
                  </a:moveTo>
                  <a:lnTo>
                    <a:pt x="0" y="88773"/>
                  </a:lnTo>
                  <a:lnTo>
                    <a:pt x="208703" y="0"/>
                  </a:lnTo>
                  <a:lnTo>
                    <a:pt x="87720" y="75342"/>
                  </a:lnTo>
                  <a:lnTo>
                    <a:pt x="64246" y="87916"/>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1952;p30"/>
            <p:cNvSpPr/>
            <p:nvPr/>
          </p:nvSpPr>
          <p:spPr>
            <a:xfrm rot="-1801764">
              <a:off x="2288993" y="2988576"/>
              <a:ext cx="26776" cy="46440"/>
            </a:xfrm>
            <a:custGeom>
              <a:avLst/>
              <a:gdLst/>
              <a:ahLst/>
              <a:cxnLst/>
              <a:rect l="l" t="t" r="r" b="b"/>
              <a:pathLst>
                <a:path w="26800" h="46481" extrusionOk="0">
                  <a:moveTo>
                    <a:pt x="26801" y="23241"/>
                  </a:moveTo>
                  <a:cubicBezTo>
                    <a:pt x="26801" y="36076"/>
                    <a:pt x="20801" y="46482"/>
                    <a:pt x="13400" y="46482"/>
                  </a:cubicBezTo>
                  <a:cubicBezTo>
                    <a:pt x="6000" y="46482"/>
                    <a:pt x="0" y="36076"/>
                    <a:pt x="0" y="23241"/>
                  </a:cubicBezTo>
                  <a:cubicBezTo>
                    <a:pt x="0" y="10405"/>
                    <a:pt x="6000"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1953;p30"/>
            <p:cNvSpPr/>
            <p:nvPr/>
          </p:nvSpPr>
          <p:spPr>
            <a:xfrm rot="-1801764">
              <a:off x="3469496" y="2304051"/>
              <a:ext cx="26776" cy="46440"/>
            </a:xfrm>
            <a:custGeom>
              <a:avLst/>
              <a:gdLst/>
              <a:ahLst/>
              <a:cxnLst/>
              <a:rect l="l" t="t" r="r" b="b"/>
              <a:pathLst>
                <a:path w="26800" h="46481" extrusionOk="0">
                  <a:moveTo>
                    <a:pt x="26801" y="23241"/>
                  </a:moveTo>
                  <a:cubicBezTo>
                    <a:pt x="26801" y="36077"/>
                    <a:pt x="20801" y="46482"/>
                    <a:pt x="13400" y="46482"/>
                  </a:cubicBezTo>
                  <a:cubicBezTo>
                    <a:pt x="5999" y="46482"/>
                    <a:pt x="0" y="36077"/>
                    <a:pt x="0" y="23241"/>
                  </a:cubicBezTo>
                  <a:cubicBezTo>
                    <a:pt x="0" y="10405"/>
                    <a:pt x="5999"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1954;p30"/>
            <p:cNvSpPr/>
            <p:nvPr/>
          </p:nvSpPr>
          <p:spPr>
            <a:xfrm>
              <a:off x="2314638" y="2924117"/>
              <a:ext cx="167836" cy="171354"/>
            </a:xfrm>
            <a:custGeom>
              <a:avLst/>
              <a:gdLst/>
              <a:ahLst/>
              <a:cxnLst/>
              <a:rect l="l" t="t" r="r" b="b"/>
              <a:pathLst>
                <a:path w="167836" h="171354" extrusionOk="0">
                  <a:moveTo>
                    <a:pt x="15301" y="171355"/>
                  </a:moveTo>
                  <a:lnTo>
                    <a:pt x="0" y="107251"/>
                  </a:lnTo>
                  <a:lnTo>
                    <a:pt x="167837" y="0"/>
                  </a:lnTo>
                  <a:lnTo>
                    <a:pt x="160519" y="15145"/>
                  </a:lnTo>
                  <a:lnTo>
                    <a:pt x="15301" y="171355"/>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1955;p30"/>
            <p:cNvSpPr/>
            <p:nvPr/>
          </p:nvSpPr>
          <p:spPr>
            <a:xfrm>
              <a:off x="2290498" y="2306802"/>
              <a:ext cx="1203749" cy="724947"/>
            </a:xfrm>
            <a:custGeom>
              <a:avLst/>
              <a:gdLst/>
              <a:ahLst/>
              <a:cxnLst/>
              <a:rect l="l" t="t" r="r" b="b"/>
              <a:pathLst>
                <a:path w="1203749" h="724947" extrusionOk="0">
                  <a:moveTo>
                    <a:pt x="23855" y="724948"/>
                  </a:moveTo>
                  <a:cubicBezTo>
                    <a:pt x="25280" y="723709"/>
                    <a:pt x="1203750" y="40958"/>
                    <a:pt x="1203750" y="40958"/>
                  </a:cubicBezTo>
                  <a:lnTo>
                    <a:pt x="1182081" y="0"/>
                  </a:lnTo>
                  <a:lnTo>
                    <a:pt x="0" y="685800"/>
                  </a:ln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72450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16</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Ubicación:</a:t>
            </a:r>
          </a:p>
          <a:p>
            <a:pPr marL="139700" indent="0" algn="just">
              <a:buNone/>
            </a:pPr>
            <a:r>
              <a:rPr lang="es-CO" sz="1800" b="1" dirty="0">
                <a:solidFill>
                  <a:srgbClr val="0C2054"/>
                </a:solidFill>
              </a:rPr>
              <a:t> </a:t>
            </a:r>
          </a:p>
          <a:p>
            <a:endParaRPr lang="es-CO" dirty="0"/>
          </a:p>
        </p:txBody>
      </p:sp>
      <p:pic>
        <p:nvPicPr>
          <p:cNvPr id="5" name="Imagen 4">
            <a:extLst>
              <a:ext uri="{FF2B5EF4-FFF2-40B4-BE49-F238E27FC236}">
                <a16:creationId xmlns:a16="http://schemas.microsoft.com/office/drawing/2014/main" id="{8C3E584C-B2D6-4ABE-AB39-C00DE59C0E19}"/>
              </a:ext>
            </a:extLst>
          </p:cNvPr>
          <p:cNvPicPr>
            <a:picLocks noChangeAspect="1"/>
          </p:cNvPicPr>
          <p:nvPr/>
        </p:nvPicPr>
        <p:blipFill>
          <a:blip r:embed="rId2"/>
          <a:stretch>
            <a:fillRect/>
          </a:stretch>
        </p:blipFill>
        <p:spPr>
          <a:xfrm>
            <a:off x="2055815" y="1964006"/>
            <a:ext cx="4371946" cy="2471100"/>
          </a:xfrm>
          <a:prstGeom prst="rect">
            <a:avLst/>
          </a:prstGeom>
        </p:spPr>
      </p:pic>
      <p:pic>
        <p:nvPicPr>
          <p:cNvPr id="6" name="Imagen 5">
            <a:extLst>
              <a:ext uri="{FF2B5EF4-FFF2-40B4-BE49-F238E27FC236}">
                <a16:creationId xmlns:a16="http://schemas.microsoft.com/office/drawing/2014/main" id="{132D6CD3-2EF1-45E0-A025-E385DA44B054}"/>
              </a:ext>
            </a:extLst>
          </p:cNvPr>
          <p:cNvPicPr>
            <a:picLocks noChangeAspect="1"/>
          </p:cNvPicPr>
          <p:nvPr/>
        </p:nvPicPr>
        <p:blipFill>
          <a:blip r:embed="rId3"/>
          <a:stretch>
            <a:fillRect/>
          </a:stretch>
        </p:blipFill>
        <p:spPr>
          <a:xfrm>
            <a:off x="6921729" y="0"/>
            <a:ext cx="2222271" cy="2879234"/>
          </a:xfrm>
          <a:prstGeom prst="rect">
            <a:avLst/>
          </a:prstGeom>
        </p:spPr>
      </p:pic>
    </p:spTree>
    <p:extLst>
      <p:ext uri="{BB962C8B-B14F-4D97-AF65-F5344CB8AC3E}">
        <p14:creationId xmlns:p14="http://schemas.microsoft.com/office/powerpoint/2010/main" val="134246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17</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t>
            </a:r>
            <a:r>
              <a:rPr lang="es-CO" sz="1800" b="1" dirty="0" err="1">
                <a:solidFill>
                  <a:srgbClr val="0C2054"/>
                </a:solidFill>
              </a:rPr>
              <a:t>biofisica</a:t>
            </a:r>
            <a:r>
              <a:rPr lang="es-CO" sz="1800" b="1" dirty="0">
                <a:solidFill>
                  <a:srgbClr val="0C2054"/>
                </a:solidFill>
              </a:rPr>
              <a:t>:</a:t>
            </a:r>
          </a:p>
          <a:p>
            <a:pPr marL="139700" indent="0" algn="just">
              <a:buNone/>
            </a:pPr>
            <a:r>
              <a:rPr lang="es-CO" sz="1800" b="1" dirty="0">
                <a:solidFill>
                  <a:srgbClr val="0C2054"/>
                </a:solidFill>
              </a:rPr>
              <a:t> </a:t>
            </a:r>
          </a:p>
          <a:p>
            <a:endParaRPr lang="es-CO" dirty="0"/>
          </a:p>
        </p:txBody>
      </p:sp>
      <p:pic>
        <p:nvPicPr>
          <p:cNvPr id="7" name="Imagen 6">
            <a:extLst>
              <a:ext uri="{FF2B5EF4-FFF2-40B4-BE49-F238E27FC236}">
                <a16:creationId xmlns:a16="http://schemas.microsoft.com/office/drawing/2014/main" id="{C9A94107-CB17-49AF-837C-EA0575877456}"/>
              </a:ext>
            </a:extLst>
          </p:cNvPr>
          <p:cNvPicPr>
            <a:picLocks noChangeAspect="1"/>
          </p:cNvPicPr>
          <p:nvPr/>
        </p:nvPicPr>
        <p:blipFill>
          <a:blip r:embed="rId2"/>
          <a:stretch>
            <a:fillRect/>
          </a:stretch>
        </p:blipFill>
        <p:spPr>
          <a:xfrm>
            <a:off x="1628632" y="1499515"/>
            <a:ext cx="2195883" cy="3111060"/>
          </a:xfrm>
          <a:prstGeom prst="rect">
            <a:avLst/>
          </a:prstGeom>
        </p:spPr>
      </p:pic>
      <p:pic>
        <p:nvPicPr>
          <p:cNvPr id="8" name="Imagen 7">
            <a:extLst>
              <a:ext uri="{FF2B5EF4-FFF2-40B4-BE49-F238E27FC236}">
                <a16:creationId xmlns:a16="http://schemas.microsoft.com/office/drawing/2014/main" id="{FD7C984E-5793-46EB-803E-166F64482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41312"/>
            <a:ext cx="3246574" cy="2716488"/>
          </a:xfrm>
          <a:prstGeom prst="rect">
            <a:avLst/>
          </a:prstGeom>
          <a:noFill/>
          <a:ln>
            <a:noFill/>
          </a:ln>
        </p:spPr>
      </p:pic>
    </p:spTree>
    <p:extLst>
      <p:ext uri="{BB962C8B-B14F-4D97-AF65-F5344CB8AC3E}">
        <p14:creationId xmlns:p14="http://schemas.microsoft.com/office/powerpoint/2010/main" val="3931089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18</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biofísica:</a:t>
            </a:r>
          </a:p>
          <a:p>
            <a:pPr marL="139700" indent="0" algn="just">
              <a:buNone/>
            </a:pPr>
            <a:r>
              <a:rPr lang="es-CO" sz="1800" b="1" dirty="0">
                <a:solidFill>
                  <a:srgbClr val="0C2054"/>
                </a:solidFill>
              </a:rPr>
              <a:t> </a:t>
            </a:r>
          </a:p>
          <a:p>
            <a:endParaRPr lang="es-CO" dirty="0"/>
          </a:p>
        </p:txBody>
      </p:sp>
      <p:pic>
        <p:nvPicPr>
          <p:cNvPr id="5" name="Imagen 4">
            <a:extLst>
              <a:ext uri="{FF2B5EF4-FFF2-40B4-BE49-F238E27FC236}">
                <a16:creationId xmlns:a16="http://schemas.microsoft.com/office/drawing/2014/main" id="{5568F56B-A0C7-4855-8883-4AED7A0BE164}"/>
              </a:ext>
            </a:extLst>
          </p:cNvPr>
          <p:cNvPicPr>
            <a:picLocks noChangeAspect="1"/>
          </p:cNvPicPr>
          <p:nvPr/>
        </p:nvPicPr>
        <p:blipFill>
          <a:blip r:embed="rId2"/>
          <a:stretch>
            <a:fillRect/>
          </a:stretch>
        </p:blipFill>
        <p:spPr>
          <a:xfrm>
            <a:off x="471881" y="2487312"/>
            <a:ext cx="4300454" cy="1481787"/>
          </a:xfrm>
          <a:prstGeom prst="rect">
            <a:avLst/>
          </a:prstGeom>
        </p:spPr>
      </p:pic>
      <p:pic>
        <p:nvPicPr>
          <p:cNvPr id="6" name="Imagen 5">
            <a:extLst>
              <a:ext uri="{FF2B5EF4-FFF2-40B4-BE49-F238E27FC236}">
                <a16:creationId xmlns:a16="http://schemas.microsoft.com/office/drawing/2014/main" id="{5BEC2E3A-CA19-43D1-81FB-29466A997D29}"/>
              </a:ext>
            </a:extLst>
          </p:cNvPr>
          <p:cNvPicPr>
            <a:picLocks noChangeAspect="1"/>
          </p:cNvPicPr>
          <p:nvPr/>
        </p:nvPicPr>
        <p:blipFill>
          <a:blip r:embed="rId3"/>
          <a:stretch>
            <a:fillRect/>
          </a:stretch>
        </p:blipFill>
        <p:spPr>
          <a:xfrm>
            <a:off x="4924358" y="1426426"/>
            <a:ext cx="3929356" cy="3072229"/>
          </a:xfrm>
          <a:prstGeom prst="rect">
            <a:avLst/>
          </a:prstGeom>
        </p:spPr>
      </p:pic>
    </p:spTree>
    <p:extLst>
      <p:ext uri="{BB962C8B-B14F-4D97-AF65-F5344CB8AC3E}">
        <p14:creationId xmlns:p14="http://schemas.microsoft.com/office/powerpoint/2010/main" val="62631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19</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biofísica:</a:t>
            </a:r>
          </a:p>
          <a:p>
            <a:pPr marL="139700" indent="0" algn="just">
              <a:buNone/>
            </a:pPr>
            <a:r>
              <a:rPr lang="es-CO" sz="1800" b="1" dirty="0">
                <a:solidFill>
                  <a:srgbClr val="0C2054"/>
                </a:solidFill>
              </a:rPr>
              <a:t> </a:t>
            </a:r>
          </a:p>
          <a:p>
            <a:endParaRPr lang="es-CO" dirty="0"/>
          </a:p>
        </p:txBody>
      </p:sp>
      <p:pic>
        <p:nvPicPr>
          <p:cNvPr id="6" name="Imagen 5">
            <a:extLst>
              <a:ext uri="{FF2B5EF4-FFF2-40B4-BE49-F238E27FC236}">
                <a16:creationId xmlns:a16="http://schemas.microsoft.com/office/drawing/2014/main" id="{5A0742F6-288D-41D6-B272-C587BA8CBB85}"/>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900476" y="1662725"/>
            <a:ext cx="4864112" cy="1632009"/>
          </a:xfrm>
          <a:prstGeom prst="rect">
            <a:avLst/>
          </a:prstGeom>
          <a:noFill/>
          <a:ln>
            <a:noFill/>
          </a:ln>
        </p:spPr>
      </p:pic>
      <p:pic>
        <p:nvPicPr>
          <p:cNvPr id="8" name="Imagen 7">
            <a:extLst>
              <a:ext uri="{FF2B5EF4-FFF2-40B4-BE49-F238E27FC236}">
                <a16:creationId xmlns:a16="http://schemas.microsoft.com/office/drawing/2014/main" id="{46BD6A8F-3431-4630-BDF1-21018EB76DCE}"/>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095511" y="3309248"/>
            <a:ext cx="4474041" cy="1186990"/>
          </a:xfrm>
          <a:prstGeom prst="rect">
            <a:avLst/>
          </a:prstGeom>
          <a:noFill/>
          <a:ln>
            <a:noFill/>
          </a:ln>
        </p:spPr>
      </p:pic>
    </p:spTree>
    <p:extLst>
      <p:ext uri="{BB962C8B-B14F-4D97-AF65-F5344CB8AC3E}">
        <p14:creationId xmlns:p14="http://schemas.microsoft.com/office/powerpoint/2010/main" val="2341973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idx="6"/>
          </p:nvPr>
        </p:nvSpPr>
        <p:spPr>
          <a:xfrm>
            <a:off x="720000" y="532925"/>
            <a:ext cx="7704000" cy="484800"/>
          </a:xfrm>
        </p:spPr>
        <p:txBody>
          <a:bodyPr/>
          <a:lstStyle/>
          <a:p>
            <a:pPr algn="ctr"/>
            <a:r>
              <a:rPr lang="es-MX" dirty="0"/>
              <a:t>PRESENTACIÓN</a:t>
            </a:r>
            <a:endParaRPr lang="en-US" dirty="0"/>
          </a:p>
        </p:txBody>
      </p:sp>
      <p:sp>
        <p:nvSpPr>
          <p:cNvPr id="5" name="Marcador de contenido 1"/>
          <p:cNvSpPr txBox="1">
            <a:spLocks/>
          </p:cNvSpPr>
          <p:nvPr/>
        </p:nvSpPr>
        <p:spPr>
          <a:xfrm>
            <a:off x="720000" y="1324720"/>
            <a:ext cx="7704000" cy="29434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ctr">
              <a:buNone/>
            </a:pPr>
            <a:r>
              <a:rPr lang="es-CO" sz="1600" b="1" dirty="0">
                <a:solidFill>
                  <a:srgbClr val="0C2054"/>
                </a:solidFill>
              </a:rPr>
              <a:t>Integrantes: </a:t>
            </a:r>
          </a:p>
          <a:p>
            <a:pPr marL="139700" indent="0" algn="ctr">
              <a:buNone/>
            </a:pPr>
            <a:r>
              <a:rPr lang="es-CO" dirty="0">
                <a:solidFill>
                  <a:schemeClr val="tx1"/>
                </a:solidFill>
              </a:rPr>
              <a:t>Sebastian Londoño</a:t>
            </a:r>
          </a:p>
          <a:p>
            <a:pPr marL="139700" indent="0" algn="ctr">
              <a:buNone/>
            </a:pPr>
            <a:r>
              <a:rPr lang="es-CO" sz="1600" b="1" dirty="0">
                <a:solidFill>
                  <a:srgbClr val="0C2054"/>
                </a:solidFill>
              </a:rPr>
              <a:t>Director:</a:t>
            </a:r>
          </a:p>
          <a:p>
            <a:pPr marL="139700" indent="0" algn="ctr">
              <a:buNone/>
            </a:pPr>
            <a:r>
              <a:rPr lang="es-CO" sz="1600" b="1" dirty="0">
                <a:solidFill>
                  <a:srgbClr val="0C2054"/>
                </a:solidFill>
              </a:rPr>
              <a:t>Jenny Alejandra Cadena</a:t>
            </a:r>
          </a:p>
          <a:p>
            <a:pPr marL="139700" indent="0" algn="ctr">
              <a:buNone/>
            </a:pPr>
            <a:r>
              <a:rPr lang="es-CO" sz="1600" b="1" dirty="0">
                <a:solidFill>
                  <a:srgbClr val="0C2054"/>
                </a:solidFill>
              </a:rPr>
              <a:t>Institución: </a:t>
            </a:r>
          </a:p>
          <a:p>
            <a:pPr marL="139700" indent="0" algn="ctr">
              <a:buNone/>
            </a:pPr>
            <a:r>
              <a:rPr lang="es-CO" sz="1600" b="1" dirty="0">
                <a:solidFill>
                  <a:srgbClr val="0C2054"/>
                </a:solidFill>
              </a:rPr>
              <a:t>Unicatólica</a:t>
            </a:r>
          </a:p>
          <a:p>
            <a:pPr marL="139700" indent="0" algn="ctr">
              <a:buNone/>
            </a:pPr>
            <a:r>
              <a:rPr lang="es-CO" sz="1600" b="1" dirty="0">
                <a:solidFill>
                  <a:srgbClr val="0C2054"/>
                </a:solidFill>
              </a:rPr>
              <a:t>Facultad:</a:t>
            </a:r>
          </a:p>
          <a:p>
            <a:pPr marL="139700" indent="0" algn="ctr">
              <a:buNone/>
            </a:pPr>
            <a:r>
              <a:rPr lang="es-CO" sz="1600" dirty="0">
                <a:solidFill>
                  <a:srgbClr val="0C2054"/>
                </a:solidFill>
              </a:rPr>
              <a:t>Ciencias básicas e ingeniería</a:t>
            </a:r>
          </a:p>
          <a:p>
            <a:pPr marL="139700" indent="0" algn="ctr">
              <a:buNone/>
            </a:pPr>
            <a:r>
              <a:rPr lang="es-CO" sz="1600" b="1" dirty="0">
                <a:solidFill>
                  <a:srgbClr val="0C2054"/>
                </a:solidFill>
              </a:rPr>
              <a:t>Programa Académico</a:t>
            </a:r>
            <a:r>
              <a:rPr lang="es-CO" sz="1600" dirty="0">
                <a:solidFill>
                  <a:srgbClr val="0C2054"/>
                </a:solidFill>
              </a:rPr>
              <a:t>:</a:t>
            </a:r>
          </a:p>
          <a:p>
            <a:pPr marL="139700" indent="0" algn="ctr">
              <a:buNone/>
            </a:pPr>
            <a:r>
              <a:rPr lang="es-CO" dirty="0"/>
              <a:t>Ingeniería industrial</a:t>
            </a:r>
          </a:p>
          <a:p>
            <a:endParaRPr lang="es-CO" dirty="0"/>
          </a:p>
        </p:txBody>
      </p:sp>
      <p:sp>
        <p:nvSpPr>
          <p:cNvPr id="6" name="Marcador de número de diapositiva 5"/>
          <p:cNvSpPr>
            <a:spLocks noGrp="1"/>
          </p:cNvSpPr>
          <p:nvPr>
            <p:ph type="sldNum" sz="quarter" idx="4"/>
          </p:nvPr>
        </p:nvSpPr>
        <p:spPr>
          <a:xfrm>
            <a:off x="6457950" y="4767263"/>
            <a:ext cx="2057400" cy="274637"/>
          </a:xfrm>
        </p:spPr>
        <p:txBody>
          <a:bodyPr/>
          <a:lstStyle/>
          <a:p>
            <a:fld id="{7025727A-A83A-4835-9DF9-C2DDCBE09E42}" type="slidenum">
              <a:rPr lang="en-US" smtClean="0"/>
              <a:t>2</a:t>
            </a:fld>
            <a:endParaRPr lang="en-US"/>
          </a:p>
        </p:txBody>
      </p:sp>
      <p:grpSp>
        <p:nvGrpSpPr>
          <p:cNvPr id="68" name="Google Shape;408;p15"/>
          <p:cNvGrpSpPr/>
          <p:nvPr/>
        </p:nvGrpSpPr>
        <p:grpSpPr>
          <a:xfrm>
            <a:off x="720000" y="1407847"/>
            <a:ext cx="1815382" cy="2450289"/>
            <a:chOff x="4031993" y="117216"/>
            <a:chExt cx="2889297" cy="4617754"/>
          </a:xfrm>
        </p:grpSpPr>
        <p:grpSp>
          <p:nvGrpSpPr>
            <p:cNvPr id="69" name="Google Shape;430;p15"/>
            <p:cNvGrpSpPr/>
            <p:nvPr/>
          </p:nvGrpSpPr>
          <p:grpSpPr>
            <a:xfrm>
              <a:off x="4031993" y="117216"/>
              <a:ext cx="2889297" cy="3901793"/>
              <a:chOff x="5533368" y="1047716"/>
              <a:chExt cx="2889297" cy="3901793"/>
            </a:xfrm>
          </p:grpSpPr>
          <p:sp>
            <p:nvSpPr>
              <p:cNvPr id="89" name="Google Shape;431;p15"/>
              <p:cNvSpPr/>
              <p:nvPr/>
            </p:nvSpPr>
            <p:spPr>
              <a:xfrm>
                <a:off x="6153722" y="4072604"/>
                <a:ext cx="1090544" cy="630910"/>
              </a:xfrm>
              <a:custGeom>
                <a:avLst/>
                <a:gdLst/>
                <a:ahLst/>
                <a:cxnLst/>
                <a:rect l="l" t="t" r="r" b="b"/>
                <a:pathLst>
                  <a:path w="1090544" h="630910" extrusionOk="0">
                    <a:moveTo>
                      <a:pt x="578197" y="615410"/>
                    </a:moveTo>
                    <a:lnTo>
                      <a:pt x="26877" y="296418"/>
                    </a:lnTo>
                    <a:cubicBezTo>
                      <a:pt x="-12951" y="273367"/>
                      <a:pt x="-7913" y="233172"/>
                      <a:pt x="37998" y="206597"/>
                    </a:cubicBezTo>
                    <a:lnTo>
                      <a:pt x="395216" y="0"/>
                    </a:lnTo>
                    <a:lnTo>
                      <a:pt x="1090545" y="402241"/>
                    </a:lnTo>
                    <a:lnTo>
                      <a:pt x="733327" y="608933"/>
                    </a:lnTo>
                    <a:cubicBezTo>
                      <a:pt x="687320" y="635508"/>
                      <a:pt x="617930" y="638365"/>
                      <a:pt x="578197" y="61541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432;p15"/>
              <p:cNvSpPr/>
              <p:nvPr/>
            </p:nvSpPr>
            <p:spPr>
              <a:xfrm>
                <a:off x="6193969" y="4048886"/>
                <a:ext cx="1090601" cy="630901"/>
              </a:xfrm>
              <a:custGeom>
                <a:avLst/>
                <a:gdLst/>
                <a:ahLst/>
                <a:cxnLst/>
                <a:rect l="l" t="t" r="r" b="b"/>
                <a:pathLst>
                  <a:path w="1090601" h="630901" extrusionOk="0">
                    <a:moveTo>
                      <a:pt x="578158" y="615410"/>
                    </a:moveTo>
                    <a:lnTo>
                      <a:pt x="26838" y="296323"/>
                    </a:lnTo>
                    <a:cubicBezTo>
                      <a:pt x="-12895" y="273368"/>
                      <a:pt x="-7952" y="233172"/>
                      <a:pt x="37960" y="206597"/>
                    </a:cubicBezTo>
                    <a:lnTo>
                      <a:pt x="395272" y="0"/>
                    </a:lnTo>
                    <a:lnTo>
                      <a:pt x="1090601" y="402241"/>
                    </a:lnTo>
                    <a:lnTo>
                      <a:pt x="733764" y="608838"/>
                    </a:lnTo>
                    <a:cubicBezTo>
                      <a:pt x="687377" y="635508"/>
                      <a:pt x="617891" y="638366"/>
                      <a:pt x="578158" y="6154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433;p15"/>
              <p:cNvSpPr/>
              <p:nvPr/>
            </p:nvSpPr>
            <p:spPr>
              <a:xfrm>
                <a:off x="7252346" y="4430077"/>
                <a:ext cx="32128" cy="21050"/>
              </a:xfrm>
              <a:custGeom>
                <a:avLst/>
                <a:gdLst/>
                <a:ahLst/>
                <a:cxnLst/>
                <a:rect l="l" t="t" r="r" b="b"/>
                <a:pathLst>
                  <a:path w="32128" h="21050" extrusionOk="0">
                    <a:moveTo>
                      <a:pt x="32129" y="21050"/>
                    </a:moveTo>
                    <a:lnTo>
                      <a:pt x="32129" y="0"/>
                    </a:lnTo>
                    <a:lnTo>
                      <a:pt x="0" y="18574"/>
                    </a:lnTo>
                    <a:lnTo>
                      <a:pt x="32129" y="2105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434;p15"/>
              <p:cNvSpPr/>
              <p:nvPr/>
            </p:nvSpPr>
            <p:spPr>
              <a:xfrm>
                <a:off x="6193906" y="4285773"/>
                <a:ext cx="32984" cy="21431"/>
              </a:xfrm>
              <a:custGeom>
                <a:avLst/>
                <a:gdLst/>
                <a:ahLst/>
                <a:cxnLst/>
                <a:rect l="l" t="t" r="r" b="b"/>
                <a:pathLst>
                  <a:path w="32984" h="21431" extrusionOk="0">
                    <a:moveTo>
                      <a:pt x="0" y="21431"/>
                    </a:moveTo>
                    <a:lnTo>
                      <a:pt x="0" y="0"/>
                    </a:lnTo>
                    <a:lnTo>
                      <a:pt x="32984" y="13716"/>
                    </a:lnTo>
                    <a:lnTo>
                      <a:pt x="0" y="214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435;p15"/>
              <p:cNvSpPr/>
              <p:nvPr/>
            </p:nvSpPr>
            <p:spPr>
              <a:xfrm>
                <a:off x="6193969" y="4027741"/>
                <a:ext cx="1090601" cy="630949"/>
              </a:xfrm>
              <a:custGeom>
                <a:avLst/>
                <a:gdLst/>
                <a:ahLst/>
                <a:cxnLst/>
                <a:rect l="l" t="t" r="r" b="b"/>
                <a:pathLst>
                  <a:path w="1090601" h="630949" extrusionOk="0">
                    <a:moveTo>
                      <a:pt x="578158" y="615410"/>
                    </a:moveTo>
                    <a:lnTo>
                      <a:pt x="26838" y="296418"/>
                    </a:lnTo>
                    <a:cubicBezTo>
                      <a:pt x="-12895" y="273368"/>
                      <a:pt x="-7952" y="233267"/>
                      <a:pt x="37960" y="206693"/>
                    </a:cubicBezTo>
                    <a:lnTo>
                      <a:pt x="395272" y="0"/>
                    </a:lnTo>
                    <a:lnTo>
                      <a:pt x="1090601" y="402336"/>
                    </a:lnTo>
                    <a:lnTo>
                      <a:pt x="733764" y="608934"/>
                    </a:lnTo>
                    <a:cubicBezTo>
                      <a:pt x="687377" y="635508"/>
                      <a:pt x="617891" y="638461"/>
                      <a:pt x="578158" y="615410"/>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436;p15"/>
              <p:cNvSpPr/>
              <p:nvPr/>
            </p:nvSpPr>
            <p:spPr>
              <a:xfrm>
                <a:off x="6504927" y="3742563"/>
                <a:ext cx="779547" cy="687514"/>
              </a:xfrm>
              <a:custGeom>
                <a:avLst/>
                <a:gdLst/>
                <a:ahLst/>
                <a:cxnLst/>
                <a:rect l="l" t="t" r="r" b="b"/>
                <a:pathLst>
                  <a:path w="779547" h="687514" extrusionOk="0">
                    <a:moveTo>
                      <a:pt x="86025" y="286131"/>
                    </a:moveTo>
                    <a:lnTo>
                      <a:pt x="0" y="0"/>
                    </a:lnTo>
                    <a:lnTo>
                      <a:pt x="702933" y="404050"/>
                    </a:lnTo>
                    <a:lnTo>
                      <a:pt x="779548" y="687514"/>
                    </a:lnTo>
                    <a:lnTo>
                      <a:pt x="86025" y="2861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437;p15"/>
              <p:cNvSpPr/>
              <p:nvPr/>
            </p:nvSpPr>
            <p:spPr>
              <a:xfrm>
                <a:off x="7254152" y="4405788"/>
                <a:ext cx="30322" cy="36004"/>
              </a:xfrm>
              <a:custGeom>
                <a:avLst/>
                <a:gdLst/>
                <a:ahLst/>
                <a:cxnLst/>
                <a:rect l="l" t="t" r="r" b="b"/>
                <a:pathLst>
                  <a:path w="30322" h="36004" extrusionOk="0">
                    <a:moveTo>
                      <a:pt x="9981" y="36004"/>
                    </a:moveTo>
                    <a:lnTo>
                      <a:pt x="30323" y="24289"/>
                    </a:lnTo>
                    <a:lnTo>
                      <a:pt x="0" y="0"/>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438;p15"/>
              <p:cNvSpPr/>
              <p:nvPr/>
            </p:nvSpPr>
            <p:spPr>
              <a:xfrm>
                <a:off x="6482779" y="3753326"/>
                <a:ext cx="781258" cy="688466"/>
              </a:xfrm>
              <a:custGeom>
                <a:avLst/>
                <a:gdLst/>
                <a:ahLst/>
                <a:cxnLst/>
                <a:rect l="l" t="t" r="r" b="b"/>
                <a:pathLst>
                  <a:path w="781258" h="688466" extrusionOk="0">
                    <a:moveTo>
                      <a:pt x="86025" y="286131"/>
                    </a:moveTo>
                    <a:lnTo>
                      <a:pt x="0" y="0"/>
                    </a:lnTo>
                    <a:lnTo>
                      <a:pt x="702933" y="404051"/>
                    </a:lnTo>
                    <a:lnTo>
                      <a:pt x="781259" y="688467"/>
                    </a:lnTo>
                    <a:lnTo>
                      <a:pt x="86025" y="2861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439;p15"/>
              <p:cNvSpPr/>
              <p:nvPr/>
            </p:nvSpPr>
            <p:spPr>
              <a:xfrm>
                <a:off x="5563120" y="1047716"/>
                <a:ext cx="2859545" cy="3884751"/>
              </a:xfrm>
              <a:custGeom>
                <a:avLst/>
                <a:gdLst/>
                <a:ahLst/>
                <a:cxnLst/>
                <a:rect l="l" t="t" r="r" b="b"/>
                <a:pathLst>
                  <a:path w="2859545" h="3884751" extrusionOk="0">
                    <a:moveTo>
                      <a:pt x="2790441" y="3876709"/>
                    </a:moveTo>
                    <a:lnTo>
                      <a:pt x="69105" y="2302131"/>
                    </a:lnTo>
                    <a:cubicBezTo>
                      <a:pt x="31083" y="2280033"/>
                      <a:pt x="0" y="2220787"/>
                      <a:pt x="0" y="2169829"/>
                    </a:cubicBezTo>
                    <a:lnTo>
                      <a:pt x="0" y="60708"/>
                    </a:lnTo>
                    <a:cubicBezTo>
                      <a:pt x="0" y="9654"/>
                      <a:pt x="30988" y="-13778"/>
                      <a:pt x="69105" y="8320"/>
                    </a:cubicBezTo>
                    <a:lnTo>
                      <a:pt x="2790441" y="1582517"/>
                    </a:lnTo>
                    <a:cubicBezTo>
                      <a:pt x="2828463" y="1604615"/>
                      <a:pt x="2859546" y="1663861"/>
                      <a:pt x="2859546" y="1714819"/>
                    </a:cubicBezTo>
                    <a:lnTo>
                      <a:pt x="2859546" y="3823940"/>
                    </a:lnTo>
                    <a:cubicBezTo>
                      <a:pt x="2859261" y="3874899"/>
                      <a:pt x="2828463" y="3898330"/>
                      <a:pt x="2790441" y="3876709"/>
                    </a:cubicBez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440;p15"/>
              <p:cNvSpPr/>
              <p:nvPr/>
            </p:nvSpPr>
            <p:spPr>
              <a:xfrm>
                <a:off x="8367249" y="4838795"/>
                <a:ext cx="30132" cy="106965"/>
              </a:xfrm>
              <a:custGeom>
                <a:avLst/>
                <a:gdLst/>
                <a:ahLst/>
                <a:cxnLst/>
                <a:rect l="l" t="t" r="r" b="b"/>
                <a:pathLst>
                  <a:path w="30132" h="106965" extrusionOk="0">
                    <a:moveTo>
                      <a:pt x="0" y="106966"/>
                    </a:moveTo>
                    <a:lnTo>
                      <a:pt x="30132" y="89535"/>
                    </a:lnTo>
                    <a:lnTo>
                      <a:pt x="17110" y="0"/>
                    </a:lnTo>
                    <a:lnTo>
                      <a:pt x="0" y="106966"/>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441;p15"/>
              <p:cNvSpPr/>
              <p:nvPr/>
            </p:nvSpPr>
            <p:spPr>
              <a:xfrm>
                <a:off x="5558272" y="1051845"/>
                <a:ext cx="72337" cy="31155"/>
              </a:xfrm>
              <a:custGeom>
                <a:avLst/>
                <a:gdLst/>
                <a:ahLst/>
                <a:cxnLst/>
                <a:rect l="l" t="t" r="r" b="b"/>
                <a:pathLst>
                  <a:path w="72337" h="31155" extrusionOk="0">
                    <a:moveTo>
                      <a:pt x="0" y="17240"/>
                    </a:moveTo>
                    <a:lnTo>
                      <a:pt x="29657" y="0"/>
                    </a:lnTo>
                    <a:lnTo>
                      <a:pt x="72337" y="24479"/>
                    </a:lnTo>
                    <a:cubicBezTo>
                      <a:pt x="72337" y="24479"/>
                      <a:pt x="26901" y="31433"/>
                      <a:pt x="25760" y="31147"/>
                    </a:cubicBezTo>
                    <a:cubicBezTo>
                      <a:pt x="24619" y="30861"/>
                      <a:pt x="0" y="17240"/>
                      <a:pt x="0" y="1724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442;p15"/>
              <p:cNvSpPr/>
              <p:nvPr/>
            </p:nvSpPr>
            <p:spPr>
              <a:xfrm>
                <a:off x="5538216" y="1062192"/>
                <a:ext cx="2859165" cy="3884558"/>
              </a:xfrm>
              <a:custGeom>
                <a:avLst/>
                <a:gdLst/>
                <a:ahLst/>
                <a:cxnLst/>
                <a:rect l="l" t="t" r="r" b="b"/>
                <a:pathLst>
                  <a:path w="2859165" h="3884558" extrusionOk="0">
                    <a:moveTo>
                      <a:pt x="2790061" y="3876234"/>
                    </a:moveTo>
                    <a:lnTo>
                      <a:pt x="69105" y="2302037"/>
                    </a:lnTo>
                    <a:cubicBezTo>
                      <a:pt x="31083" y="2279939"/>
                      <a:pt x="0" y="2220789"/>
                      <a:pt x="0" y="2169735"/>
                    </a:cubicBezTo>
                    <a:lnTo>
                      <a:pt x="0" y="60614"/>
                    </a:lnTo>
                    <a:cubicBezTo>
                      <a:pt x="0" y="9655"/>
                      <a:pt x="30893" y="-13776"/>
                      <a:pt x="69105" y="8322"/>
                    </a:cubicBezTo>
                    <a:lnTo>
                      <a:pt x="2790061" y="1582519"/>
                    </a:lnTo>
                    <a:cubicBezTo>
                      <a:pt x="2828083" y="1604617"/>
                      <a:pt x="2859166" y="1663862"/>
                      <a:pt x="2859166" y="1714821"/>
                    </a:cubicBezTo>
                    <a:lnTo>
                      <a:pt x="2859166" y="3824132"/>
                    </a:lnTo>
                    <a:cubicBezTo>
                      <a:pt x="2859166" y="3874900"/>
                      <a:pt x="2828273" y="3898332"/>
                      <a:pt x="2790061" y="3876234"/>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443;p15"/>
              <p:cNvSpPr/>
              <p:nvPr/>
            </p:nvSpPr>
            <p:spPr>
              <a:xfrm>
                <a:off x="5533368" y="1064955"/>
                <a:ext cx="2859260" cy="3884554"/>
              </a:xfrm>
              <a:custGeom>
                <a:avLst/>
                <a:gdLst/>
                <a:ahLst/>
                <a:cxnLst/>
                <a:rect l="l" t="t" r="r" b="b"/>
                <a:pathLst>
                  <a:path w="2859260" h="3884554" extrusionOk="0">
                    <a:moveTo>
                      <a:pt x="2790156" y="3876234"/>
                    </a:moveTo>
                    <a:lnTo>
                      <a:pt x="69105" y="2302037"/>
                    </a:lnTo>
                    <a:cubicBezTo>
                      <a:pt x="31083" y="2279939"/>
                      <a:pt x="0" y="2220694"/>
                      <a:pt x="0" y="2169735"/>
                    </a:cubicBezTo>
                    <a:lnTo>
                      <a:pt x="0" y="60614"/>
                    </a:lnTo>
                    <a:cubicBezTo>
                      <a:pt x="0" y="9655"/>
                      <a:pt x="30988" y="-13776"/>
                      <a:pt x="69105" y="8322"/>
                    </a:cubicBezTo>
                    <a:lnTo>
                      <a:pt x="2790156" y="1582995"/>
                    </a:lnTo>
                    <a:cubicBezTo>
                      <a:pt x="2828178" y="1604998"/>
                      <a:pt x="2859261" y="1664243"/>
                      <a:pt x="2859261" y="1715297"/>
                    </a:cubicBezTo>
                    <a:lnTo>
                      <a:pt x="2859261" y="3823847"/>
                    </a:lnTo>
                    <a:cubicBezTo>
                      <a:pt x="2859261" y="3874900"/>
                      <a:pt x="2828273" y="3898332"/>
                      <a:pt x="2790156" y="38762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444;p15"/>
              <p:cNvSpPr/>
              <p:nvPr/>
            </p:nvSpPr>
            <p:spPr>
              <a:xfrm>
                <a:off x="5568443" y="1110406"/>
                <a:ext cx="2788159" cy="3702480"/>
              </a:xfrm>
              <a:custGeom>
                <a:avLst/>
                <a:gdLst/>
                <a:ahLst/>
                <a:cxnLst/>
                <a:rect l="l" t="t" r="r" b="b"/>
                <a:pathLst>
                  <a:path w="2788159" h="3702480" extrusionOk="0">
                    <a:moveTo>
                      <a:pt x="2786734" y="3702481"/>
                    </a:moveTo>
                    <a:lnTo>
                      <a:pt x="0" y="2089993"/>
                    </a:lnTo>
                    <a:lnTo>
                      <a:pt x="951" y="23640"/>
                    </a:lnTo>
                    <a:cubicBezTo>
                      <a:pt x="951" y="2494"/>
                      <a:pt x="15779" y="-6078"/>
                      <a:pt x="34030" y="4590"/>
                    </a:cubicBezTo>
                    <a:lnTo>
                      <a:pt x="2755080" y="1578691"/>
                    </a:lnTo>
                    <a:cubicBezTo>
                      <a:pt x="2774529" y="1591407"/>
                      <a:pt x="2786800" y="1612610"/>
                      <a:pt x="2788160" y="16358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445;p15"/>
              <p:cNvSpPr/>
              <p:nvPr/>
            </p:nvSpPr>
            <p:spPr>
              <a:xfrm>
                <a:off x="5762166" y="1403396"/>
                <a:ext cx="919754" cy="618313"/>
              </a:xfrm>
              <a:custGeom>
                <a:avLst/>
                <a:gdLst/>
                <a:ahLst/>
                <a:cxnLst/>
                <a:rect l="l" t="t" r="r" b="b"/>
                <a:pathLst>
                  <a:path w="919754" h="618313" extrusionOk="0">
                    <a:moveTo>
                      <a:pt x="906256" y="616665"/>
                    </a:moveTo>
                    <a:lnTo>
                      <a:pt x="13498" y="100220"/>
                    </a:lnTo>
                    <a:cubicBezTo>
                      <a:pt x="5142" y="94185"/>
                      <a:pt x="133" y="84538"/>
                      <a:pt x="0" y="74217"/>
                    </a:cubicBezTo>
                    <a:lnTo>
                      <a:pt x="0" y="11828"/>
                    </a:lnTo>
                    <a:cubicBezTo>
                      <a:pt x="0" y="2303"/>
                      <a:pt x="5988" y="-2745"/>
                      <a:pt x="13498" y="1541"/>
                    </a:cubicBezTo>
                    <a:lnTo>
                      <a:pt x="906256" y="517986"/>
                    </a:lnTo>
                    <a:cubicBezTo>
                      <a:pt x="914574" y="524052"/>
                      <a:pt x="919574" y="533680"/>
                      <a:pt x="919754" y="543990"/>
                    </a:cubicBezTo>
                    <a:lnTo>
                      <a:pt x="919754" y="606378"/>
                    </a:lnTo>
                    <a:cubicBezTo>
                      <a:pt x="919754" y="616380"/>
                      <a:pt x="913671" y="621047"/>
                      <a:pt x="906256" y="61666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446;p15"/>
              <p:cNvSpPr/>
              <p:nvPr/>
            </p:nvSpPr>
            <p:spPr>
              <a:xfrm>
                <a:off x="5766158" y="1584712"/>
                <a:ext cx="686298" cy="451951"/>
              </a:xfrm>
              <a:custGeom>
                <a:avLst/>
                <a:gdLst/>
                <a:ahLst/>
                <a:cxnLst/>
                <a:rect l="l" t="t" r="r" b="b"/>
                <a:pathLst>
                  <a:path w="686298" h="451951" extrusionOk="0">
                    <a:moveTo>
                      <a:pt x="672991" y="450304"/>
                    </a:moveTo>
                    <a:lnTo>
                      <a:pt x="13593" y="68827"/>
                    </a:lnTo>
                    <a:cubicBezTo>
                      <a:pt x="5199" y="62853"/>
                      <a:pt x="152" y="53231"/>
                      <a:pt x="0" y="42919"/>
                    </a:cubicBezTo>
                    <a:lnTo>
                      <a:pt x="0" y="11868"/>
                    </a:lnTo>
                    <a:cubicBezTo>
                      <a:pt x="0" y="2343"/>
                      <a:pt x="6084" y="-2801"/>
                      <a:pt x="13593" y="1581"/>
                    </a:cubicBezTo>
                    <a:lnTo>
                      <a:pt x="672991" y="383057"/>
                    </a:lnTo>
                    <a:cubicBezTo>
                      <a:pt x="681261" y="389103"/>
                      <a:pt x="686194" y="398708"/>
                      <a:pt x="686299" y="408965"/>
                    </a:cubicBezTo>
                    <a:lnTo>
                      <a:pt x="686299" y="440017"/>
                    </a:lnTo>
                    <a:cubicBezTo>
                      <a:pt x="686299" y="450018"/>
                      <a:pt x="680405" y="454685"/>
                      <a:pt x="672991" y="45030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447;p15"/>
              <p:cNvSpPr/>
              <p:nvPr/>
            </p:nvSpPr>
            <p:spPr>
              <a:xfrm>
                <a:off x="5766158" y="1702632"/>
                <a:ext cx="686488" cy="451759"/>
              </a:xfrm>
              <a:custGeom>
                <a:avLst/>
                <a:gdLst/>
                <a:ahLst/>
                <a:cxnLst/>
                <a:rect l="l" t="t" r="r" b="b"/>
                <a:pathLst>
                  <a:path w="686488" h="451759" extrusionOk="0">
                    <a:moveTo>
                      <a:pt x="672991" y="450018"/>
                    </a:moveTo>
                    <a:lnTo>
                      <a:pt x="13593" y="69018"/>
                    </a:lnTo>
                    <a:cubicBezTo>
                      <a:pt x="5199" y="63044"/>
                      <a:pt x="152" y="53422"/>
                      <a:pt x="0" y="43110"/>
                    </a:cubicBezTo>
                    <a:lnTo>
                      <a:pt x="0" y="11868"/>
                    </a:lnTo>
                    <a:cubicBezTo>
                      <a:pt x="0" y="2343"/>
                      <a:pt x="6084" y="-2801"/>
                      <a:pt x="13593" y="1581"/>
                    </a:cubicBezTo>
                    <a:lnTo>
                      <a:pt x="672991" y="383343"/>
                    </a:lnTo>
                    <a:cubicBezTo>
                      <a:pt x="681337" y="389344"/>
                      <a:pt x="686337" y="398964"/>
                      <a:pt x="686489" y="409251"/>
                    </a:cubicBezTo>
                    <a:lnTo>
                      <a:pt x="686489" y="440302"/>
                    </a:lnTo>
                    <a:cubicBezTo>
                      <a:pt x="686299" y="450018"/>
                      <a:pt x="680405" y="454495"/>
                      <a:pt x="672991" y="450018"/>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448;p15"/>
              <p:cNvSpPr/>
              <p:nvPr/>
            </p:nvSpPr>
            <p:spPr>
              <a:xfrm>
                <a:off x="5766157" y="1820170"/>
                <a:ext cx="562156" cy="379997"/>
              </a:xfrm>
              <a:custGeom>
                <a:avLst/>
                <a:gdLst/>
                <a:ahLst/>
                <a:cxnLst/>
                <a:rect l="l" t="t" r="r" b="b"/>
                <a:pathLst>
                  <a:path w="562156" h="379997" extrusionOk="0">
                    <a:moveTo>
                      <a:pt x="548564" y="378390"/>
                    </a:moveTo>
                    <a:lnTo>
                      <a:pt x="13593" y="68827"/>
                    </a:lnTo>
                    <a:cubicBezTo>
                      <a:pt x="5199" y="62853"/>
                      <a:pt x="152" y="53231"/>
                      <a:pt x="0" y="42919"/>
                    </a:cubicBezTo>
                    <a:lnTo>
                      <a:pt x="0" y="11868"/>
                    </a:lnTo>
                    <a:cubicBezTo>
                      <a:pt x="0" y="2343"/>
                      <a:pt x="6084" y="-2801"/>
                      <a:pt x="13593" y="1581"/>
                    </a:cubicBezTo>
                    <a:lnTo>
                      <a:pt x="548564" y="311048"/>
                    </a:lnTo>
                    <a:cubicBezTo>
                      <a:pt x="556948" y="317077"/>
                      <a:pt x="561985" y="326717"/>
                      <a:pt x="562157" y="337051"/>
                    </a:cubicBezTo>
                    <a:lnTo>
                      <a:pt x="562157" y="368103"/>
                    </a:lnTo>
                    <a:cubicBezTo>
                      <a:pt x="562157" y="378104"/>
                      <a:pt x="556073" y="382676"/>
                      <a:pt x="548564" y="378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449;p15"/>
              <p:cNvSpPr/>
              <p:nvPr/>
            </p:nvSpPr>
            <p:spPr>
              <a:xfrm>
                <a:off x="5762166" y="2639293"/>
                <a:ext cx="919754" cy="618340"/>
              </a:xfrm>
              <a:custGeom>
                <a:avLst/>
                <a:gdLst/>
                <a:ahLst/>
                <a:cxnLst/>
                <a:rect l="l" t="t" r="r" b="b"/>
                <a:pathLst>
                  <a:path w="919754" h="618340" extrusionOk="0">
                    <a:moveTo>
                      <a:pt x="906256" y="616732"/>
                    </a:moveTo>
                    <a:lnTo>
                      <a:pt x="13498" y="100287"/>
                    </a:lnTo>
                    <a:cubicBezTo>
                      <a:pt x="5142" y="94248"/>
                      <a:pt x="133" y="84609"/>
                      <a:pt x="0" y="74284"/>
                    </a:cubicBezTo>
                    <a:lnTo>
                      <a:pt x="0" y="11895"/>
                    </a:lnTo>
                    <a:cubicBezTo>
                      <a:pt x="0" y="1894"/>
                      <a:pt x="5988" y="-2678"/>
                      <a:pt x="13498" y="1608"/>
                    </a:cubicBezTo>
                    <a:lnTo>
                      <a:pt x="906256" y="518053"/>
                    </a:lnTo>
                    <a:cubicBezTo>
                      <a:pt x="914574" y="524121"/>
                      <a:pt x="919574" y="533751"/>
                      <a:pt x="919754" y="544057"/>
                    </a:cubicBezTo>
                    <a:lnTo>
                      <a:pt x="919754" y="606445"/>
                    </a:lnTo>
                    <a:cubicBezTo>
                      <a:pt x="919754" y="616447"/>
                      <a:pt x="913671" y="621019"/>
                      <a:pt x="906256" y="61673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450;p15"/>
              <p:cNvSpPr/>
              <p:nvPr/>
            </p:nvSpPr>
            <p:spPr>
              <a:xfrm>
                <a:off x="5766158" y="2821069"/>
                <a:ext cx="686488" cy="451519"/>
              </a:xfrm>
              <a:custGeom>
                <a:avLst/>
                <a:gdLst/>
                <a:ahLst/>
                <a:cxnLst/>
                <a:rect l="l" t="t" r="r" b="b"/>
                <a:pathLst>
                  <a:path w="686488" h="451519" extrusionOk="0">
                    <a:moveTo>
                      <a:pt x="672991" y="449910"/>
                    </a:moveTo>
                    <a:lnTo>
                      <a:pt x="13593" y="68910"/>
                    </a:lnTo>
                    <a:cubicBezTo>
                      <a:pt x="5209" y="62881"/>
                      <a:pt x="171" y="53242"/>
                      <a:pt x="0" y="42907"/>
                    </a:cubicBezTo>
                    <a:lnTo>
                      <a:pt x="0" y="11856"/>
                    </a:lnTo>
                    <a:cubicBezTo>
                      <a:pt x="0" y="1854"/>
                      <a:pt x="6084" y="-2718"/>
                      <a:pt x="13593" y="1664"/>
                    </a:cubicBezTo>
                    <a:lnTo>
                      <a:pt x="672991" y="382664"/>
                    </a:lnTo>
                    <a:cubicBezTo>
                      <a:pt x="681308" y="388731"/>
                      <a:pt x="686308" y="398361"/>
                      <a:pt x="686489" y="408667"/>
                    </a:cubicBezTo>
                    <a:lnTo>
                      <a:pt x="686489" y="439719"/>
                    </a:lnTo>
                    <a:cubicBezTo>
                      <a:pt x="686299" y="449625"/>
                      <a:pt x="680405" y="454197"/>
                      <a:pt x="672991" y="44991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451;p15"/>
              <p:cNvSpPr/>
              <p:nvPr/>
            </p:nvSpPr>
            <p:spPr>
              <a:xfrm>
                <a:off x="5766158" y="2938486"/>
                <a:ext cx="686488" cy="451826"/>
              </a:xfrm>
              <a:custGeom>
                <a:avLst/>
                <a:gdLst/>
                <a:ahLst/>
                <a:cxnLst/>
                <a:rect l="l" t="t" r="r" b="b"/>
                <a:pathLst>
                  <a:path w="686488" h="451826" extrusionOk="0">
                    <a:moveTo>
                      <a:pt x="672991" y="450223"/>
                    </a:moveTo>
                    <a:lnTo>
                      <a:pt x="13593" y="68747"/>
                    </a:lnTo>
                    <a:cubicBezTo>
                      <a:pt x="5228" y="62756"/>
                      <a:pt x="190" y="53145"/>
                      <a:pt x="0" y="42839"/>
                    </a:cubicBezTo>
                    <a:lnTo>
                      <a:pt x="0" y="11787"/>
                    </a:lnTo>
                    <a:cubicBezTo>
                      <a:pt x="0" y="2262"/>
                      <a:pt x="6084" y="-2786"/>
                      <a:pt x="13593" y="1595"/>
                    </a:cubicBezTo>
                    <a:lnTo>
                      <a:pt x="672991" y="382595"/>
                    </a:lnTo>
                    <a:cubicBezTo>
                      <a:pt x="681308" y="388663"/>
                      <a:pt x="686308" y="398293"/>
                      <a:pt x="686489" y="408599"/>
                    </a:cubicBezTo>
                    <a:lnTo>
                      <a:pt x="686489" y="439650"/>
                    </a:lnTo>
                    <a:cubicBezTo>
                      <a:pt x="686299" y="449937"/>
                      <a:pt x="680405" y="454509"/>
                      <a:pt x="672991" y="450223"/>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452;p15"/>
              <p:cNvSpPr/>
              <p:nvPr/>
            </p:nvSpPr>
            <p:spPr>
              <a:xfrm>
                <a:off x="5766157" y="3056051"/>
                <a:ext cx="562156" cy="379920"/>
              </a:xfrm>
              <a:custGeom>
                <a:avLst/>
                <a:gdLst/>
                <a:ahLst/>
                <a:cxnLst/>
                <a:rect l="l" t="t" r="r" b="b"/>
                <a:pathLst>
                  <a:path w="562156" h="379920" extrusionOk="0">
                    <a:moveTo>
                      <a:pt x="548564" y="378378"/>
                    </a:moveTo>
                    <a:lnTo>
                      <a:pt x="13593" y="68910"/>
                    </a:lnTo>
                    <a:cubicBezTo>
                      <a:pt x="5199" y="62900"/>
                      <a:pt x="152" y="53242"/>
                      <a:pt x="0" y="42907"/>
                    </a:cubicBezTo>
                    <a:lnTo>
                      <a:pt x="0" y="11856"/>
                    </a:lnTo>
                    <a:cubicBezTo>
                      <a:pt x="0" y="1854"/>
                      <a:pt x="6084" y="-2718"/>
                      <a:pt x="13593" y="1664"/>
                    </a:cubicBezTo>
                    <a:lnTo>
                      <a:pt x="548564" y="311131"/>
                    </a:lnTo>
                    <a:cubicBezTo>
                      <a:pt x="556948" y="317161"/>
                      <a:pt x="561985" y="326800"/>
                      <a:pt x="562157" y="337134"/>
                    </a:cubicBezTo>
                    <a:lnTo>
                      <a:pt x="562157" y="368186"/>
                    </a:lnTo>
                    <a:cubicBezTo>
                      <a:pt x="562157" y="378187"/>
                      <a:pt x="556073" y="382473"/>
                      <a:pt x="548564" y="37837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453;p15"/>
              <p:cNvSpPr/>
              <p:nvPr/>
            </p:nvSpPr>
            <p:spPr>
              <a:xfrm>
                <a:off x="6897600" y="3332192"/>
                <a:ext cx="1250451" cy="1162368"/>
              </a:xfrm>
              <a:custGeom>
                <a:avLst/>
                <a:gdLst/>
                <a:ahLst/>
                <a:cxnLst/>
                <a:rect l="l" t="t" r="r" b="b"/>
                <a:pathLst>
                  <a:path w="1250451" h="1162368" extrusionOk="0">
                    <a:moveTo>
                      <a:pt x="9696" y="77186"/>
                    </a:moveTo>
                    <a:cubicBezTo>
                      <a:pt x="9696" y="77186"/>
                      <a:pt x="108173" y="160053"/>
                      <a:pt x="250376" y="46896"/>
                    </a:cubicBezTo>
                    <a:cubicBezTo>
                      <a:pt x="351895" y="-36543"/>
                      <a:pt x="442672" y="11082"/>
                      <a:pt x="493242" y="39657"/>
                    </a:cubicBezTo>
                    <a:cubicBezTo>
                      <a:pt x="543811" y="68232"/>
                      <a:pt x="616813" y="85758"/>
                      <a:pt x="755879" y="337409"/>
                    </a:cubicBezTo>
                    <a:cubicBezTo>
                      <a:pt x="755879" y="337409"/>
                      <a:pt x="801125" y="416276"/>
                      <a:pt x="875839" y="459519"/>
                    </a:cubicBezTo>
                    <a:cubicBezTo>
                      <a:pt x="950552" y="502763"/>
                      <a:pt x="986483" y="481617"/>
                      <a:pt x="1045227" y="392844"/>
                    </a:cubicBezTo>
                    <a:cubicBezTo>
                      <a:pt x="1103971" y="304071"/>
                      <a:pt x="1142469" y="205773"/>
                      <a:pt x="1250452" y="269972"/>
                    </a:cubicBezTo>
                    <a:lnTo>
                      <a:pt x="1250452" y="1162369"/>
                    </a:lnTo>
                    <a:lnTo>
                      <a:pt x="0" y="439707"/>
                    </a:lnTo>
                    <a:lnTo>
                      <a:pt x="0" y="71375"/>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454;p15"/>
              <p:cNvSpPr/>
              <p:nvPr/>
            </p:nvSpPr>
            <p:spPr>
              <a:xfrm>
                <a:off x="5766443" y="2003281"/>
                <a:ext cx="882682" cy="1029375"/>
              </a:xfrm>
              <a:custGeom>
                <a:avLst/>
                <a:gdLst/>
                <a:ahLst/>
                <a:cxnLst/>
                <a:rect l="l" t="t" r="r" b="b"/>
                <a:pathLst>
                  <a:path w="882682" h="1029375" extrusionOk="0">
                    <a:moveTo>
                      <a:pt x="869090" y="1027764"/>
                    </a:moveTo>
                    <a:lnTo>
                      <a:pt x="13593" y="532464"/>
                    </a:lnTo>
                    <a:cubicBezTo>
                      <a:pt x="5209" y="526435"/>
                      <a:pt x="171" y="516796"/>
                      <a:pt x="0" y="506461"/>
                    </a:cubicBezTo>
                    <a:lnTo>
                      <a:pt x="0" y="11828"/>
                    </a:lnTo>
                    <a:cubicBezTo>
                      <a:pt x="0" y="2303"/>
                      <a:pt x="6084" y="-2745"/>
                      <a:pt x="13593" y="1541"/>
                    </a:cubicBezTo>
                    <a:lnTo>
                      <a:pt x="869090" y="496841"/>
                    </a:lnTo>
                    <a:cubicBezTo>
                      <a:pt x="877474" y="502870"/>
                      <a:pt x="882512" y="512510"/>
                      <a:pt x="882683" y="522844"/>
                    </a:cubicBezTo>
                    <a:lnTo>
                      <a:pt x="882683" y="1017668"/>
                    </a:lnTo>
                    <a:cubicBezTo>
                      <a:pt x="882683" y="1027479"/>
                      <a:pt x="876599" y="1032051"/>
                      <a:pt x="869090" y="102776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455;p15"/>
              <p:cNvSpPr/>
              <p:nvPr/>
            </p:nvSpPr>
            <p:spPr>
              <a:xfrm>
                <a:off x="6897600" y="3388613"/>
                <a:ext cx="1250451" cy="1106424"/>
              </a:xfrm>
              <a:custGeom>
                <a:avLst/>
                <a:gdLst/>
                <a:ahLst/>
                <a:cxnLst/>
                <a:rect l="l" t="t" r="r" b="b"/>
                <a:pathLst>
                  <a:path w="1250451" h="1106424" extrusionOk="0">
                    <a:moveTo>
                      <a:pt x="0" y="0"/>
                    </a:moveTo>
                    <a:lnTo>
                      <a:pt x="0" y="383096"/>
                    </a:lnTo>
                    <a:lnTo>
                      <a:pt x="1250452" y="1106424"/>
                    </a:lnTo>
                    <a:lnTo>
                      <a:pt x="1250452" y="214027"/>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456;p15"/>
              <p:cNvSpPr/>
              <p:nvPr/>
            </p:nvSpPr>
            <p:spPr>
              <a:xfrm>
                <a:off x="7389036" y="3376326"/>
                <a:ext cx="9505" cy="678751"/>
              </a:xfrm>
              <a:custGeom>
                <a:avLst/>
                <a:gdLst/>
                <a:ahLst/>
                <a:cxnLst/>
                <a:rect l="l" t="t" r="r" b="b"/>
                <a:pathLst>
                  <a:path w="9505" h="678751" extrusionOk="0">
                    <a:moveTo>
                      <a:pt x="0" y="0"/>
                    </a:moveTo>
                    <a:lnTo>
                      <a:pt x="0" y="678752"/>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457;p15"/>
              <p:cNvSpPr/>
              <p:nvPr/>
            </p:nvSpPr>
            <p:spPr>
              <a:xfrm>
                <a:off x="7771633" y="3805618"/>
                <a:ext cx="9505" cy="470725"/>
              </a:xfrm>
              <a:custGeom>
                <a:avLst/>
                <a:gdLst/>
                <a:ahLst/>
                <a:cxnLst/>
                <a:rect l="l" t="t" r="r" b="b"/>
                <a:pathLst>
                  <a:path w="9505" h="470725" extrusionOk="0">
                    <a:moveTo>
                      <a:pt x="0" y="0"/>
                    </a:moveTo>
                    <a:lnTo>
                      <a:pt x="0" y="470725"/>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458;p15"/>
              <p:cNvSpPr/>
              <p:nvPr/>
            </p:nvSpPr>
            <p:spPr>
              <a:xfrm>
                <a:off x="6897600" y="3332663"/>
                <a:ext cx="1250451" cy="479359"/>
              </a:xfrm>
              <a:custGeom>
                <a:avLst/>
                <a:gdLst/>
                <a:ahLst/>
                <a:cxnLst/>
                <a:rect l="l" t="t" r="r" b="b"/>
                <a:pathLst>
                  <a:path w="1250451" h="479359" extrusionOk="0">
                    <a:moveTo>
                      <a:pt x="0" y="70905"/>
                    </a:moveTo>
                    <a:cubicBezTo>
                      <a:pt x="221859" y="208732"/>
                      <a:pt x="253227" y="-102831"/>
                      <a:pt x="494953" y="36996"/>
                    </a:cubicBezTo>
                    <a:cubicBezTo>
                      <a:pt x="736678" y="176823"/>
                      <a:pt x="703314" y="359036"/>
                      <a:pt x="881732" y="462288"/>
                    </a:cubicBezTo>
                    <a:cubicBezTo>
                      <a:pt x="1060151" y="565538"/>
                      <a:pt x="1064333" y="162250"/>
                      <a:pt x="1250452" y="269978"/>
                    </a:cubicBezTo>
                  </a:path>
                </a:pathLst>
              </a:custGeom>
              <a:noFill/>
              <a:ln w="14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459;p15"/>
              <p:cNvSpPr/>
              <p:nvPr/>
            </p:nvSpPr>
            <p:spPr>
              <a:xfrm rot="-1801764">
                <a:off x="7364922" y="3334621"/>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460;p15"/>
              <p:cNvSpPr/>
              <p:nvPr/>
            </p:nvSpPr>
            <p:spPr>
              <a:xfrm rot="-1790023">
                <a:off x="8141346" y="3571007"/>
                <a:ext cx="48265" cy="83920"/>
              </a:xfrm>
              <a:custGeom>
                <a:avLst/>
                <a:gdLst/>
                <a:ahLst/>
                <a:cxnLst/>
                <a:rect l="l" t="t" r="r" b="b"/>
                <a:pathLst>
                  <a:path w="48263" h="83917" extrusionOk="0">
                    <a:moveTo>
                      <a:pt x="48265" y="41960"/>
                    </a:moveTo>
                    <a:cubicBezTo>
                      <a:pt x="48265" y="65133"/>
                      <a:pt x="37461" y="83919"/>
                      <a:pt x="24134" y="83919"/>
                    </a:cubicBezTo>
                    <a:cubicBezTo>
                      <a:pt x="10806" y="83919"/>
                      <a:pt x="2" y="65133"/>
                      <a:pt x="2" y="41960"/>
                    </a:cubicBezTo>
                    <a:cubicBezTo>
                      <a:pt x="2" y="18787"/>
                      <a:pt x="10806" y="1"/>
                      <a:pt x="24134" y="1"/>
                    </a:cubicBezTo>
                    <a:cubicBezTo>
                      <a:pt x="37461" y="1"/>
                      <a:pt x="48265" y="18787"/>
                      <a:pt x="48265" y="4196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461;p15"/>
              <p:cNvSpPr/>
              <p:nvPr/>
            </p:nvSpPr>
            <p:spPr>
              <a:xfrm rot="-1790023">
                <a:off x="7763340" y="3766404"/>
                <a:ext cx="48265" cy="83920"/>
              </a:xfrm>
              <a:custGeom>
                <a:avLst/>
                <a:gdLst/>
                <a:ahLst/>
                <a:cxnLst/>
                <a:rect l="l" t="t" r="r" b="b"/>
                <a:pathLst>
                  <a:path w="48263" h="83917" extrusionOk="0">
                    <a:moveTo>
                      <a:pt x="48265" y="41960"/>
                    </a:moveTo>
                    <a:cubicBezTo>
                      <a:pt x="48265" y="65133"/>
                      <a:pt x="37461" y="83919"/>
                      <a:pt x="24133" y="83919"/>
                    </a:cubicBezTo>
                    <a:cubicBezTo>
                      <a:pt x="10806" y="83919"/>
                      <a:pt x="2" y="65133"/>
                      <a:pt x="2" y="41960"/>
                    </a:cubicBezTo>
                    <a:cubicBezTo>
                      <a:pt x="2" y="18787"/>
                      <a:pt x="10806" y="1"/>
                      <a:pt x="24133" y="1"/>
                    </a:cubicBezTo>
                    <a:cubicBezTo>
                      <a:pt x="37461" y="1"/>
                      <a:pt x="48265" y="18787"/>
                      <a:pt x="48265" y="4196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462;p15"/>
              <p:cNvSpPr/>
              <p:nvPr/>
            </p:nvSpPr>
            <p:spPr>
              <a:xfrm rot="-1801764">
                <a:off x="6873548" y="3361832"/>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463;p15"/>
              <p:cNvSpPr/>
              <p:nvPr/>
            </p:nvSpPr>
            <p:spPr>
              <a:xfrm>
                <a:off x="6868038" y="2430219"/>
                <a:ext cx="78705" cy="316778"/>
              </a:xfrm>
              <a:custGeom>
                <a:avLst/>
                <a:gdLst/>
                <a:ahLst/>
                <a:cxnLst/>
                <a:rect l="l" t="t" r="r" b="b"/>
                <a:pathLst>
                  <a:path w="78705" h="316778" extrusionOk="0">
                    <a:moveTo>
                      <a:pt x="64828" y="315171"/>
                    </a:moveTo>
                    <a:lnTo>
                      <a:pt x="13593" y="285548"/>
                    </a:lnTo>
                    <a:cubicBezTo>
                      <a:pt x="5209" y="279519"/>
                      <a:pt x="171" y="269880"/>
                      <a:pt x="0" y="259545"/>
                    </a:cubicBezTo>
                    <a:lnTo>
                      <a:pt x="0" y="11895"/>
                    </a:lnTo>
                    <a:cubicBezTo>
                      <a:pt x="0" y="1894"/>
                      <a:pt x="6083" y="-2678"/>
                      <a:pt x="13593" y="1608"/>
                    </a:cubicBezTo>
                    <a:lnTo>
                      <a:pt x="64828" y="31326"/>
                    </a:lnTo>
                    <a:cubicBezTo>
                      <a:pt x="73193" y="37136"/>
                      <a:pt x="78335" y="46566"/>
                      <a:pt x="78706" y="56758"/>
                    </a:cubicBezTo>
                    <a:lnTo>
                      <a:pt x="78706" y="304884"/>
                    </a:lnTo>
                    <a:cubicBezTo>
                      <a:pt x="78706" y="314885"/>
                      <a:pt x="72337" y="319457"/>
                      <a:pt x="64828" y="3151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464;p15"/>
              <p:cNvSpPr/>
              <p:nvPr/>
            </p:nvSpPr>
            <p:spPr>
              <a:xfrm>
                <a:off x="6986478" y="2241367"/>
                <a:ext cx="78419" cy="573928"/>
              </a:xfrm>
              <a:custGeom>
                <a:avLst/>
                <a:gdLst/>
                <a:ahLst/>
                <a:cxnLst/>
                <a:rect l="l" t="t" r="r" b="b"/>
                <a:pathLst>
                  <a:path w="78420" h="573928" extrusionOk="0">
                    <a:moveTo>
                      <a:pt x="64828" y="572319"/>
                    </a:moveTo>
                    <a:lnTo>
                      <a:pt x="13593" y="542601"/>
                    </a:lnTo>
                    <a:cubicBezTo>
                      <a:pt x="5199" y="536629"/>
                      <a:pt x="152" y="527009"/>
                      <a:pt x="0" y="516693"/>
                    </a:cubicBezTo>
                    <a:lnTo>
                      <a:pt x="0" y="11868"/>
                    </a:lnTo>
                    <a:cubicBezTo>
                      <a:pt x="0" y="2343"/>
                      <a:pt x="6084" y="-2801"/>
                      <a:pt x="13593" y="1581"/>
                    </a:cubicBezTo>
                    <a:lnTo>
                      <a:pt x="64828" y="31299"/>
                    </a:lnTo>
                    <a:cubicBezTo>
                      <a:pt x="73211" y="37328"/>
                      <a:pt x="78249" y="46967"/>
                      <a:pt x="78421" y="57302"/>
                    </a:cubicBezTo>
                    <a:lnTo>
                      <a:pt x="78421" y="562127"/>
                    </a:lnTo>
                    <a:cubicBezTo>
                      <a:pt x="78041" y="572033"/>
                      <a:pt x="71957" y="576605"/>
                      <a:pt x="64828" y="57231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465;p15"/>
              <p:cNvSpPr/>
              <p:nvPr/>
            </p:nvSpPr>
            <p:spPr>
              <a:xfrm>
                <a:off x="7222119" y="2426981"/>
                <a:ext cx="78420" cy="524860"/>
              </a:xfrm>
              <a:custGeom>
                <a:avLst/>
                <a:gdLst/>
                <a:ahLst/>
                <a:cxnLst/>
                <a:rect l="l" t="t" r="r" b="b"/>
                <a:pathLst>
                  <a:path w="78420" h="524860" extrusionOk="0">
                    <a:moveTo>
                      <a:pt x="64828" y="523197"/>
                    </a:moveTo>
                    <a:lnTo>
                      <a:pt x="13593" y="493574"/>
                    </a:lnTo>
                    <a:cubicBezTo>
                      <a:pt x="5181" y="487583"/>
                      <a:pt x="124" y="477915"/>
                      <a:pt x="0" y="467571"/>
                    </a:cubicBezTo>
                    <a:lnTo>
                      <a:pt x="0" y="11895"/>
                    </a:lnTo>
                    <a:cubicBezTo>
                      <a:pt x="0" y="1894"/>
                      <a:pt x="6083" y="-2678"/>
                      <a:pt x="13593" y="1608"/>
                    </a:cubicBezTo>
                    <a:lnTo>
                      <a:pt x="64828" y="31231"/>
                    </a:lnTo>
                    <a:cubicBezTo>
                      <a:pt x="73211" y="37260"/>
                      <a:pt x="78249" y="46899"/>
                      <a:pt x="78421" y="57234"/>
                    </a:cubicBezTo>
                    <a:lnTo>
                      <a:pt x="78421" y="513005"/>
                    </a:lnTo>
                    <a:cubicBezTo>
                      <a:pt x="78421" y="523006"/>
                      <a:pt x="72337" y="527578"/>
                      <a:pt x="64828" y="523197"/>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466;p15"/>
              <p:cNvSpPr/>
              <p:nvPr/>
            </p:nvSpPr>
            <p:spPr>
              <a:xfrm>
                <a:off x="7340177" y="2573448"/>
                <a:ext cx="78419" cy="446688"/>
              </a:xfrm>
              <a:custGeom>
                <a:avLst/>
                <a:gdLst/>
                <a:ahLst/>
                <a:cxnLst/>
                <a:rect l="l" t="t" r="r" b="b"/>
                <a:pathLst>
                  <a:path w="78420" h="446687" extrusionOk="0">
                    <a:moveTo>
                      <a:pt x="64827" y="445025"/>
                    </a:moveTo>
                    <a:lnTo>
                      <a:pt x="13593" y="415402"/>
                    </a:lnTo>
                    <a:cubicBezTo>
                      <a:pt x="5209" y="409373"/>
                      <a:pt x="171" y="399734"/>
                      <a:pt x="0" y="389399"/>
                    </a:cubicBezTo>
                    <a:lnTo>
                      <a:pt x="0" y="11828"/>
                    </a:lnTo>
                    <a:cubicBezTo>
                      <a:pt x="0" y="2303"/>
                      <a:pt x="6083" y="-2745"/>
                      <a:pt x="13593" y="1541"/>
                    </a:cubicBezTo>
                    <a:lnTo>
                      <a:pt x="64827" y="31259"/>
                    </a:lnTo>
                    <a:cubicBezTo>
                      <a:pt x="73221" y="37231"/>
                      <a:pt x="78268" y="46851"/>
                      <a:pt x="78421" y="57167"/>
                    </a:cubicBezTo>
                    <a:lnTo>
                      <a:pt x="78421" y="434738"/>
                    </a:lnTo>
                    <a:cubicBezTo>
                      <a:pt x="78421" y="444835"/>
                      <a:pt x="72337" y="449406"/>
                      <a:pt x="64827" y="44502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467;p15"/>
              <p:cNvSpPr/>
              <p:nvPr/>
            </p:nvSpPr>
            <p:spPr>
              <a:xfrm>
                <a:off x="7575249" y="2900319"/>
                <a:ext cx="78325" cy="255777"/>
              </a:xfrm>
              <a:custGeom>
                <a:avLst/>
                <a:gdLst/>
                <a:ahLst/>
                <a:cxnLst/>
                <a:rect l="l" t="t" r="r" b="b"/>
                <a:pathLst>
                  <a:path w="78325" h="255777" extrusionOk="0">
                    <a:moveTo>
                      <a:pt x="64828" y="254170"/>
                    </a:moveTo>
                    <a:lnTo>
                      <a:pt x="13498" y="224547"/>
                    </a:lnTo>
                    <a:cubicBezTo>
                      <a:pt x="5143" y="218508"/>
                      <a:pt x="133" y="208869"/>
                      <a:pt x="0" y="198544"/>
                    </a:cubicBezTo>
                    <a:lnTo>
                      <a:pt x="0" y="11949"/>
                    </a:lnTo>
                    <a:cubicBezTo>
                      <a:pt x="0" y="1853"/>
                      <a:pt x="5989" y="-2719"/>
                      <a:pt x="13498" y="1662"/>
                    </a:cubicBezTo>
                    <a:lnTo>
                      <a:pt x="64828" y="31285"/>
                    </a:lnTo>
                    <a:cubicBezTo>
                      <a:pt x="73145" y="37352"/>
                      <a:pt x="78145" y="46982"/>
                      <a:pt x="78325" y="57288"/>
                    </a:cubicBezTo>
                    <a:lnTo>
                      <a:pt x="78325" y="243883"/>
                    </a:lnTo>
                    <a:cubicBezTo>
                      <a:pt x="78325" y="253884"/>
                      <a:pt x="72242" y="258456"/>
                      <a:pt x="64828" y="2541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468;p15"/>
              <p:cNvSpPr/>
              <p:nvPr/>
            </p:nvSpPr>
            <p:spPr>
              <a:xfrm>
                <a:off x="7693592" y="2520557"/>
                <a:ext cx="78419" cy="703833"/>
              </a:xfrm>
              <a:custGeom>
                <a:avLst/>
                <a:gdLst/>
                <a:ahLst/>
                <a:cxnLst/>
                <a:rect l="l" t="t" r="r" b="b"/>
                <a:pathLst>
                  <a:path w="78420" h="703833" extrusionOk="0">
                    <a:moveTo>
                      <a:pt x="64447" y="702226"/>
                    </a:moveTo>
                    <a:lnTo>
                      <a:pt x="13593" y="672508"/>
                    </a:lnTo>
                    <a:cubicBezTo>
                      <a:pt x="5199" y="666536"/>
                      <a:pt x="152" y="656916"/>
                      <a:pt x="0" y="646600"/>
                    </a:cubicBezTo>
                    <a:lnTo>
                      <a:pt x="0" y="11949"/>
                    </a:lnTo>
                    <a:cubicBezTo>
                      <a:pt x="0" y="1853"/>
                      <a:pt x="6083" y="-2719"/>
                      <a:pt x="13593" y="1662"/>
                    </a:cubicBezTo>
                    <a:lnTo>
                      <a:pt x="64828" y="31285"/>
                    </a:lnTo>
                    <a:cubicBezTo>
                      <a:pt x="73221" y="37305"/>
                      <a:pt x="78268" y="46954"/>
                      <a:pt x="78421" y="57288"/>
                    </a:cubicBezTo>
                    <a:lnTo>
                      <a:pt x="78421" y="691939"/>
                    </a:lnTo>
                    <a:cubicBezTo>
                      <a:pt x="78040" y="701940"/>
                      <a:pt x="71957" y="706512"/>
                      <a:pt x="64447" y="70222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469;p15"/>
              <p:cNvSpPr/>
              <p:nvPr/>
            </p:nvSpPr>
            <p:spPr>
              <a:xfrm>
                <a:off x="7981135" y="3135165"/>
                <a:ext cx="78420" cy="255818"/>
              </a:xfrm>
              <a:custGeom>
                <a:avLst/>
                <a:gdLst/>
                <a:ahLst/>
                <a:cxnLst/>
                <a:rect l="l" t="t" r="r" b="b"/>
                <a:pathLst>
                  <a:path w="78420" h="255818" extrusionOk="0">
                    <a:moveTo>
                      <a:pt x="64828" y="254211"/>
                    </a:moveTo>
                    <a:lnTo>
                      <a:pt x="13593" y="224493"/>
                    </a:lnTo>
                    <a:cubicBezTo>
                      <a:pt x="5199" y="218521"/>
                      <a:pt x="152" y="208900"/>
                      <a:pt x="0" y="198585"/>
                    </a:cubicBezTo>
                    <a:lnTo>
                      <a:pt x="0" y="11895"/>
                    </a:lnTo>
                    <a:cubicBezTo>
                      <a:pt x="0" y="1894"/>
                      <a:pt x="6083" y="-2678"/>
                      <a:pt x="13593" y="1608"/>
                    </a:cubicBezTo>
                    <a:lnTo>
                      <a:pt x="64828" y="31326"/>
                    </a:lnTo>
                    <a:cubicBezTo>
                      <a:pt x="73240" y="37317"/>
                      <a:pt x="78297" y="46985"/>
                      <a:pt x="78421" y="57329"/>
                    </a:cubicBezTo>
                    <a:lnTo>
                      <a:pt x="78421" y="243924"/>
                    </a:lnTo>
                    <a:cubicBezTo>
                      <a:pt x="78421" y="253925"/>
                      <a:pt x="72337" y="258497"/>
                      <a:pt x="64828" y="25421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470;p15"/>
              <p:cNvSpPr/>
              <p:nvPr/>
            </p:nvSpPr>
            <p:spPr>
              <a:xfrm>
                <a:off x="8099192" y="3142308"/>
                <a:ext cx="78419" cy="316963"/>
              </a:xfrm>
              <a:custGeom>
                <a:avLst/>
                <a:gdLst/>
                <a:ahLst/>
                <a:cxnLst/>
                <a:rect l="l" t="t" r="r" b="b"/>
                <a:pathLst>
                  <a:path w="78420" h="316963" extrusionOk="0">
                    <a:moveTo>
                      <a:pt x="64828" y="315266"/>
                    </a:moveTo>
                    <a:lnTo>
                      <a:pt x="13593" y="285548"/>
                    </a:lnTo>
                    <a:cubicBezTo>
                      <a:pt x="5181" y="279557"/>
                      <a:pt x="124" y="269889"/>
                      <a:pt x="0" y="259545"/>
                    </a:cubicBezTo>
                    <a:lnTo>
                      <a:pt x="0" y="11895"/>
                    </a:lnTo>
                    <a:cubicBezTo>
                      <a:pt x="0" y="1894"/>
                      <a:pt x="6084" y="-2678"/>
                      <a:pt x="13593" y="1608"/>
                    </a:cubicBezTo>
                    <a:lnTo>
                      <a:pt x="64828" y="31230"/>
                    </a:lnTo>
                    <a:cubicBezTo>
                      <a:pt x="73211" y="37260"/>
                      <a:pt x="78249" y="46899"/>
                      <a:pt x="78421" y="57234"/>
                    </a:cubicBezTo>
                    <a:lnTo>
                      <a:pt x="78421" y="305360"/>
                    </a:lnTo>
                    <a:cubicBezTo>
                      <a:pt x="78421" y="315266"/>
                      <a:pt x="72337" y="319648"/>
                      <a:pt x="64828" y="315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 name="Google Shape;481;p15"/>
            <p:cNvSpPr/>
            <p:nvPr/>
          </p:nvSpPr>
          <p:spPr>
            <a:xfrm>
              <a:off x="5673026" y="4464079"/>
              <a:ext cx="468241" cy="270891"/>
            </a:xfrm>
            <a:custGeom>
              <a:avLst/>
              <a:gdLst/>
              <a:ahLst/>
              <a:cxnLst/>
              <a:rect l="l" t="t" r="r" b="b"/>
              <a:pathLst>
                <a:path w="468241" h="270891" extrusionOk="0">
                  <a:moveTo>
                    <a:pt x="468242" y="135445"/>
                  </a:moveTo>
                  <a:cubicBezTo>
                    <a:pt x="468242" y="210250"/>
                    <a:pt x="363422" y="270891"/>
                    <a:pt x="234121" y="270891"/>
                  </a:cubicBezTo>
                  <a:cubicBezTo>
                    <a:pt x="104819" y="270891"/>
                    <a:pt x="0" y="210250"/>
                    <a:pt x="0" y="135445"/>
                  </a:cubicBezTo>
                  <a:cubicBezTo>
                    <a:pt x="0" y="60641"/>
                    <a:pt x="104819" y="0"/>
                    <a:pt x="234121" y="0"/>
                  </a:cubicBezTo>
                  <a:cubicBezTo>
                    <a:pt x="363422" y="0"/>
                    <a:pt x="468242" y="60641"/>
                    <a:pt x="468242" y="1354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482;p15"/>
            <p:cNvSpPr/>
            <p:nvPr/>
          </p:nvSpPr>
          <p:spPr>
            <a:xfrm>
              <a:off x="5819482" y="3280817"/>
              <a:ext cx="243195" cy="356577"/>
            </a:xfrm>
            <a:custGeom>
              <a:avLst/>
              <a:gdLst/>
              <a:ahLst/>
              <a:cxnLst/>
              <a:rect l="l" t="t" r="r" b="b"/>
              <a:pathLst>
                <a:path w="243195" h="356577" extrusionOk="0">
                  <a:moveTo>
                    <a:pt x="85669" y="11781"/>
                  </a:moveTo>
                  <a:cubicBezTo>
                    <a:pt x="95174" y="-3744"/>
                    <a:pt x="169318" y="-14031"/>
                    <a:pt x="193652" y="48738"/>
                  </a:cubicBezTo>
                  <a:cubicBezTo>
                    <a:pt x="203157" y="72551"/>
                    <a:pt x="201446" y="133416"/>
                    <a:pt x="209145" y="171611"/>
                  </a:cubicBezTo>
                  <a:cubicBezTo>
                    <a:pt x="216845" y="209806"/>
                    <a:pt x="235000" y="231523"/>
                    <a:pt x="241559" y="262479"/>
                  </a:cubicBezTo>
                  <a:cubicBezTo>
                    <a:pt x="248118" y="293436"/>
                    <a:pt x="237472" y="345442"/>
                    <a:pt x="162854" y="354681"/>
                  </a:cubicBezTo>
                  <a:cubicBezTo>
                    <a:pt x="88236" y="363921"/>
                    <a:pt x="30917" y="337632"/>
                    <a:pt x="13332" y="313819"/>
                  </a:cubicBezTo>
                  <a:cubicBezTo>
                    <a:pt x="-4253" y="290007"/>
                    <a:pt x="-4634" y="239334"/>
                    <a:pt x="13332" y="212092"/>
                  </a:cubicBezTo>
                  <a:cubicBezTo>
                    <a:pt x="31297" y="184851"/>
                    <a:pt x="45556" y="162848"/>
                    <a:pt x="45080" y="127415"/>
                  </a:cubicBezTo>
                  <a:close/>
                </a:path>
              </a:pathLst>
            </a:custGeom>
            <a:solidFill>
              <a:schemeClr val="accent2">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483;p15"/>
            <p:cNvSpPr/>
            <p:nvPr/>
          </p:nvSpPr>
          <p:spPr>
            <a:xfrm>
              <a:off x="5837923" y="3277536"/>
              <a:ext cx="116085" cy="143945"/>
            </a:xfrm>
            <a:custGeom>
              <a:avLst/>
              <a:gdLst/>
              <a:ahLst/>
              <a:cxnLst/>
              <a:rect l="l" t="t" r="r" b="b"/>
              <a:pathLst>
                <a:path w="116085" h="143945" extrusionOk="0">
                  <a:moveTo>
                    <a:pt x="116086" y="4300"/>
                  </a:moveTo>
                  <a:cubicBezTo>
                    <a:pt x="116086" y="4300"/>
                    <a:pt x="60383" y="-11798"/>
                    <a:pt x="26639" y="18301"/>
                  </a:cubicBezTo>
                  <a:cubicBezTo>
                    <a:pt x="3978" y="39285"/>
                    <a:pt x="-5176" y="71137"/>
                    <a:pt x="2875" y="100979"/>
                  </a:cubicBezTo>
                  <a:cubicBezTo>
                    <a:pt x="7343" y="118600"/>
                    <a:pt x="16373" y="142603"/>
                    <a:pt x="30346" y="143936"/>
                  </a:cubicBezTo>
                  <a:cubicBezTo>
                    <a:pt x="44319" y="145270"/>
                    <a:pt x="116086" y="4300"/>
                    <a:pt x="116086" y="4300"/>
                  </a:cubicBezTo>
                  <a:close/>
                </a:path>
              </a:pathLst>
            </a:custGeom>
            <a:solidFill>
              <a:schemeClr val="accent2">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484;p15"/>
            <p:cNvSpPr/>
            <p:nvPr/>
          </p:nvSpPr>
          <p:spPr>
            <a:xfrm>
              <a:off x="5860663" y="3433950"/>
              <a:ext cx="143677" cy="161015"/>
            </a:xfrm>
            <a:custGeom>
              <a:avLst/>
              <a:gdLst/>
              <a:ahLst/>
              <a:cxnLst/>
              <a:rect l="l" t="t" r="r" b="b"/>
              <a:pathLst>
                <a:path w="143677" h="161015" extrusionOk="0">
                  <a:moveTo>
                    <a:pt x="114638" y="0"/>
                  </a:moveTo>
                  <a:cubicBezTo>
                    <a:pt x="114638" y="0"/>
                    <a:pt x="110931" y="62103"/>
                    <a:pt x="112072" y="66675"/>
                  </a:cubicBezTo>
                  <a:cubicBezTo>
                    <a:pt x="113212" y="71247"/>
                    <a:pt x="136406" y="76200"/>
                    <a:pt x="142965" y="81153"/>
                  </a:cubicBezTo>
                  <a:cubicBezTo>
                    <a:pt x="149524" y="86106"/>
                    <a:pt x="109220" y="149638"/>
                    <a:pt x="88783" y="158972"/>
                  </a:cubicBezTo>
                  <a:cubicBezTo>
                    <a:pt x="68346" y="168307"/>
                    <a:pt x="4944" y="144399"/>
                    <a:pt x="477" y="112871"/>
                  </a:cubicBezTo>
                  <a:cubicBezTo>
                    <a:pt x="-3515" y="83725"/>
                    <a:pt x="18632" y="61151"/>
                    <a:pt x="27187" y="53245"/>
                  </a:cubicBezTo>
                  <a:cubicBezTo>
                    <a:pt x="32995" y="52692"/>
                    <a:pt x="38841" y="52531"/>
                    <a:pt x="44678" y="52769"/>
                  </a:cubicBezTo>
                  <a:lnTo>
                    <a:pt x="46579" y="22670"/>
                  </a:lnTo>
                  <a:cubicBezTo>
                    <a:pt x="74335" y="13811"/>
                    <a:pt x="114638" y="0"/>
                    <a:pt x="114638"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485;p15"/>
            <p:cNvSpPr/>
            <p:nvPr/>
          </p:nvSpPr>
          <p:spPr>
            <a:xfrm>
              <a:off x="5729287" y="3551002"/>
              <a:ext cx="121787" cy="284211"/>
            </a:xfrm>
            <a:custGeom>
              <a:avLst/>
              <a:gdLst/>
              <a:ahLst/>
              <a:cxnLst/>
              <a:rect l="l" t="t" r="r" b="b"/>
              <a:pathLst>
                <a:path w="121787" h="284211" extrusionOk="0">
                  <a:moveTo>
                    <a:pt x="96303" y="391"/>
                  </a:moveTo>
                  <a:cubicBezTo>
                    <a:pt x="96303" y="-1418"/>
                    <a:pt x="86797" y="3630"/>
                    <a:pt x="86797" y="3725"/>
                  </a:cubicBezTo>
                  <a:cubicBezTo>
                    <a:pt x="86797" y="3820"/>
                    <a:pt x="82330" y="163269"/>
                    <a:pt x="74535" y="177747"/>
                  </a:cubicBezTo>
                  <a:lnTo>
                    <a:pt x="74535" y="177747"/>
                  </a:lnTo>
                  <a:cubicBezTo>
                    <a:pt x="54669" y="211560"/>
                    <a:pt x="2103" y="268901"/>
                    <a:pt x="772" y="275283"/>
                  </a:cubicBezTo>
                  <a:cubicBezTo>
                    <a:pt x="-3125" y="294333"/>
                    <a:pt x="8092" y="277283"/>
                    <a:pt x="26152" y="275283"/>
                  </a:cubicBezTo>
                  <a:cubicBezTo>
                    <a:pt x="36323" y="274044"/>
                    <a:pt x="96113" y="213466"/>
                    <a:pt x="109516" y="199654"/>
                  </a:cubicBezTo>
                  <a:lnTo>
                    <a:pt x="110371" y="200131"/>
                  </a:lnTo>
                  <a:lnTo>
                    <a:pt x="110371" y="198607"/>
                  </a:lnTo>
                  <a:lnTo>
                    <a:pt x="112082" y="196797"/>
                  </a:lnTo>
                  <a:cubicBezTo>
                    <a:pt x="112424" y="192482"/>
                    <a:pt x="112424" y="188158"/>
                    <a:pt x="112082" y="183843"/>
                  </a:cubicBezTo>
                  <a:cubicBezTo>
                    <a:pt x="137272" y="10583"/>
                    <a:pt x="106664" y="-942"/>
                    <a:pt x="96303" y="39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486;p15"/>
            <p:cNvSpPr/>
            <p:nvPr/>
          </p:nvSpPr>
          <p:spPr>
            <a:xfrm>
              <a:off x="5818929" y="3486611"/>
              <a:ext cx="209320" cy="241045"/>
            </a:xfrm>
            <a:custGeom>
              <a:avLst/>
              <a:gdLst/>
              <a:ahLst/>
              <a:cxnLst/>
              <a:rect l="l" t="t" r="r" b="b"/>
              <a:pathLst>
                <a:path w="209320" h="241045" extrusionOk="0">
                  <a:moveTo>
                    <a:pt x="164832" y="20110"/>
                  </a:moveTo>
                  <a:cubicBezTo>
                    <a:pt x="182322" y="22777"/>
                    <a:pt x="202189" y="32111"/>
                    <a:pt x="204945" y="41636"/>
                  </a:cubicBezTo>
                  <a:cubicBezTo>
                    <a:pt x="212141" y="76098"/>
                    <a:pt x="210439" y="111835"/>
                    <a:pt x="200002" y="145459"/>
                  </a:cubicBezTo>
                  <a:cubicBezTo>
                    <a:pt x="184889" y="185464"/>
                    <a:pt x="174718" y="210895"/>
                    <a:pt x="165973" y="228136"/>
                  </a:cubicBezTo>
                  <a:cubicBezTo>
                    <a:pt x="165973" y="228136"/>
                    <a:pt x="90594" y="260521"/>
                    <a:pt x="29758" y="222706"/>
                  </a:cubicBezTo>
                  <a:cubicBezTo>
                    <a:pt x="29758" y="222706"/>
                    <a:pt x="25576" y="179844"/>
                    <a:pt x="25291" y="156889"/>
                  </a:cubicBezTo>
                  <a:cubicBezTo>
                    <a:pt x="-30792" y="107835"/>
                    <a:pt x="17211" y="47351"/>
                    <a:pt x="64739" y="393"/>
                  </a:cubicBezTo>
                  <a:cubicBezTo>
                    <a:pt x="70433" y="-131"/>
                    <a:pt x="76155" y="-131"/>
                    <a:pt x="81849" y="393"/>
                  </a:cubicBezTo>
                  <a:cubicBezTo>
                    <a:pt x="81849" y="393"/>
                    <a:pt x="39454" y="50685"/>
                    <a:pt x="68921" y="79260"/>
                  </a:cubicBezTo>
                  <a:cubicBezTo>
                    <a:pt x="132133" y="59638"/>
                    <a:pt x="144680" y="31063"/>
                    <a:pt x="164832" y="2011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487;p15"/>
            <p:cNvSpPr/>
            <p:nvPr/>
          </p:nvSpPr>
          <p:spPr>
            <a:xfrm>
              <a:off x="5856166" y="3289038"/>
              <a:ext cx="154042" cy="190250"/>
            </a:xfrm>
            <a:custGeom>
              <a:avLst/>
              <a:gdLst/>
              <a:ahLst/>
              <a:cxnLst/>
              <a:rect l="l" t="t" r="r" b="b"/>
              <a:pathLst>
                <a:path w="154042" h="190250" extrusionOk="0">
                  <a:moveTo>
                    <a:pt x="3263" y="67854"/>
                  </a:moveTo>
                  <a:lnTo>
                    <a:pt x="3263" y="67854"/>
                  </a:lnTo>
                  <a:cubicBezTo>
                    <a:pt x="9442" y="27945"/>
                    <a:pt x="38244" y="-2250"/>
                    <a:pt x="79308" y="132"/>
                  </a:cubicBezTo>
                  <a:cubicBezTo>
                    <a:pt x="122872" y="2484"/>
                    <a:pt x="156274" y="39784"/>
                    <a:pt x="153926" y="83437"/>
                  </a:cubicBezTo>
                  <a:cubicBezTo>
                    <a:pt x="152586" y="108288"/>
                    <a:pt x="139668" y="131053"/>
                    <a:pt x="119041" y="144912"/>
                  </a:cubicBezTo>
                  <a:cubicBezTo>
                    <a:pt x="117624" y="150960"/>
                    <a:pt x="115486" y="156808"/>
                    <a:pt x="112672" y="162342"/>
                  </a:cubicBezTo>
                  <a:cubicBezTo>
                    <a:pt x="98129" y="179297"/>
                    <a:pt x="59441" y="190060"/>
                    <a:pt x="46704" y="190251"/>
                  </a:cubicBezTo>
                  <a:cubicBezTo>
                    <a:pt x="35677" y="190251"/>
                    <a:pt x="26172" y="180059"/>
                    <a:pt x="15811" y="162914"/>
                  </a:cubicBezTo>
                  <a:cubicBezTo>
                    <a:pt x="-5672" y="127195"/>
                    <a:pt x="-158" y="87571"/>
                    <a:pt x="3263" y="6785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488;p15"/>
            <p:cNvSpPr/>
            <p:nvPr/>
          </p:nvSpPr>
          <p:spPr>
            <a:xfrm>
              <a:off x="5862376" y="3287995"/>
              <a:ext cx="154704" cy="145954"/>
            </a:xfrm>
            <a:custGeom>
              <a:avLst/>
              <a:gdLst/>
              <a:ahLst/>
              <a:cxnLst/>
              <a:rect l="l" t="t" r="r" b="b"/>
              <a:pathLst>
                <a:path w="154704" h="145954" extrusionOk="0">
                  <a:moveTo>
                    <a:pt x="85930" y="1937"/>
                  </a:moveTo>
                  <a:cubicBezTo>
                    <a:pt x="114447" y="7557"/>
                    <a:pt x="138400" y="15748"/>
                    <a:pt x="146290" y="44038"/>
                  </a:cubicBezTo>
                  <a:cubicBezTo>
                    <a:pt x="151613" y="63659"/>
                    <a:pt x="158647" y="101188"/>
                    <a:pt x="151993" y="116523"/>
                  </a:cubicBezTo>
                  <a:lnTo>
                    <a:pt x="147811" y="127857"/>
                  </a:lnTo>
                  <a:lnTo>
                    <a:pt x="112926" y="145955"/>
                  </a:lnTo>
                  <a:cubicBezTo>
                    <a:pt x="112926" y="145955"/>
                    <a:pt x="96576" y="132334"/>
                    <a:pt x="101709" y="92424"/>
                  </a:cubicBezTo>
                  <a:cubicBezTo>
                    <a:pt x="101510" y="87043"/>
                    <a:pt x="99798" y="81823"/>
                    <a:pt x="96766" y="77375"/>
                  </a:cubicBezTo>
                  <a:cubicBezTo>
                    <a:pt x="94580" y="73594"/>
                    <a:pt x="92954" y="69517"/>
                    <a:pt x="91919" y="65278"/>
                  </a:cubicBezTo>
                  <a:cubicBezTo>
                    <a:pt x="87774" y="54496"/>
                    <a:pt x="79685" y="45704"/>
                    <a:pt x="69295" y="40704"/>
                  </a:cubicBezTo>
                  <a:cubicBezTo>
                    <a:pt x="43345" y="26130"/>
                    <a:pt x="5323" y="38704"/>
                    <a:pt x="0" y="44038"/>
                  </a:cubicBezTo>
                  <a:cubicBezTo>
                    <a:pt x="15142" y="11452"/>
                    <a:pt x="50959" y="-6102"/>
                    <a:pt x="85930" y="1937"/>
                  </a:cubicBezTo>
                  <a:close/>
                </a:path>
              </a:pathLst>
            </a:custGeom>
            <a:solidFill>
              <a:schemeClr val="accent2">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489;p15"/>
            <p:cNvSpPr/>
            <p:nvPr/>
          </p:nvSpPr>
          <p:spPr>
            <a:xfrm>
              <a:off x="5888298" y="4552945"/>
              <a:ext cx="121626" cy="93085"/>
            </a:xfrm>
            <a:custGeom>
              <a:avLst/>
              <a:gdLst/>
              <a:ahLst/>
              <a:cxnLst/>
              <a:rect l="l" t="t" r="r" b="b"/>
              <a:pathLst>
                <a:path w="121626" h="93085" extrusionOk="0">
                  <a:moveTo>
                    <a:pt x="112478" y="2"/>
                  </a:moveTo>
                  <a:cubicBezTo>
                    <a:pt x="97840" y="11908"/>
                    <a:pt x="75121" y="3717"/>
                    <a:pt x="74456" y="4765"/>
                  </a:cubicBezTo>
                  <a:cubicBezTo>
                    <a:pt x="57422" y="19395"/>
                    <a:pt x="39590" y="33073"/>
                    <a:pt x="21035" y="45722"/>
                  </a:cubicBezTo>
                  <a:cubicBezTo>
                    <a:pt x="11529" y="52866"/>
                    <a:pt x="-2254" y="62486"/>
                    <a:pt x="313" y="76202"/>
                  </a:cubicBezTo>
                  <a:cubicBezTo>
                    <a:pt x="4875" y="100872"/>
                    <a:pt x="44228" y="93347"/>
                    <a:pt x="59057" y="85727"/>
                  </a:cubicBezTo>
                  <a:cubicBezTo>
                    <a:pt x="73886" y="78107"/>
                    <a:pt x="86053" y="65725"/>
                    <a:pt x="100121" y="57152"/>
                  </a:cubicBezTo>
                  <a:cubicBezTo>
                    <a:pt x="110102" y="50961"/>
                    <a:pt x="119987" y="47627"/>
                    <a:pt x="121604" y="35054"/>
                  </a:cubicBezTo>
                  <a:cubicBezTo>
                    <a:pt x="122079" y="27149"/>
                    <a:pt x="115045" y="-284"/>
                    <a:pt x="112478"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490;p15"/>
            <p:cNvSpPr/>
            <p:nvPr/>
          </p:nvSpPr>
          <p:spPr>
            <a:xfrm>
              <a:off x="5888421" y="4582665"/>
              <a:ext cx="121131" cy="63346"/>
            </a:xfrm>
            <a:custGeom>
              <a:avLst/>
              <a:gdLst/>
              <a:ahLst/>
              <a:cxnLst/>
              <a:rect l="l" t="t" r="r" b="b"/>
              <a:pathLst>
                <a:path w="121131" h="63346" extrusionOk="0">
                  <a:moveTo>
                    <a:pt x="120910" y="0"/>
                  </a:moveTo>
                  <a:cubicBezTo>
                    <a:pt x="118914" y="12192"/>
                    <a:pt x="109219" y="15526"/>
                    <a:pt x="99238" y="21717"/>
                  </a:cubicBezTo>
                  <a:cubicBezTo>
                    <a:pt x="84979" y="30575"/>
                    <a:pt x="72432" y="43434"/>
                    <a:pt x="57604" y="50959"/>
                  </a:cubicBezTo>
                  <a:cubicBezTo>
                    <a:pt x="42775" y="58484"/>
                    <a:pt x="9601" y="64770"/>
                    <a:pt x="0" y="47244"/>
                  </a:cubicBezTo>
                  <a:cubicBezTo>
                    <a:pt x="5228" y="70961"/>
                    <a:pt x="43916" y="63532"/>
                    <a:pt x="58554" y="56007"/>
                  </a:cubicBezTo>
                  <a:cubicBezTo>
                    <a:pt x="73193" y="48482"/>
                    <a:pt x="85550" y="36004"/>
                    <a:pt x="99618" y="27432"/>
                  </a:cubicBezTo>
                  <a:cubicBezTo>
                    <a:pt x="109599" y="21241"/>
                    <a:pt x="119484" y="17907"/>
                    <a:pt x="121101" y="5334"/>
                  </a:cubicBezTo>
                  <a:cubicBezTo>
                    <a:pt x="121177" y="3553"/>
                    <a:pt x="121110" y="1772"/>
                    <a:pt x="120910"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491;p15"/>
            <p:cNvSpPr/>
            <p:nvPr/>
          </p:nvSpPr>
          <p:spPr>
            <a:xfrm>
              <a:off x="5795742" y="4532466"/>
              <a:ext cx="111395" cy="86487"/>
            </a:xfrm>
            <a:custGeom>
              <a:avLst/>
              <a:gdLst/>
              <a:ahLst/>
              <a:cxnLst/>
              <a:rect l="l" t="t" r="r" b="b"/>
              <a:pathLst>
                <a:path w="111395" h="86487" extrusionOk="0">
                  <a:moveTo>
                    <a:pt x="102659" y="2"/>
                  </a:moveTo>
                  <a:cubicBezTo>
                    <a:pt x="89257" y="10956"/>
                    <a:pt x="69105" y="4765"/>
                    <a:pt x="68154" y="5812"/>
                  </a:cubicBezTo>
                  <a:cubicBezTo>
                    <a:pt x="52537" y="19109"/>
                    <a:pt x="36225" y="31578"/>
                    <a:pt x="19296" y="43151"/>
                  </a:cubicBezTo>
                  <a:cubicBezTo>
                    <a:pt x="10931" y="49723"/>
                    <a:pt x="-2091" y="58486"/>
                    <a:pt x="285" y="71059"/>
                  </a:cubicBezTo>
                  <a:cubicBezTo>
                    <a:pt x="4467" y="93633"/>
                    <a:pt x="40493" y="86680"/>
                    <a:pt x="54181" y="79822"/>
                  </a:cubicBezTo>
                  <a:cubicBezTo>
                    <a:pt x="67869" y="72964"/>
                    <a:pt x="78800" y="61438"/>
                    <a:pt x="91728" y="53437"/>
                  </a:cubicBezTo>
                  <a:cubicBezTo>
                    <a:pt x="101234" y="47722"/>
                    <a:pt x="109884" y="44770"/>
                    <a:pt x="111309" y="33149"/>
                  </a:cubicBezTo>
                  <a:cubicBezTo>
                    <a:pt x="112260" y="26101"/>
                    <a:pt x="105036" y="-283"/>
                    <a:pt x="102659"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492;p15"/>
            <p:cNvSpPr/>
            <p:nvPr/>
          </p:nvSpPr>
          <p:spPr>
            <a:xfrm>
              <a:off x="5796313" y="4560948"/>
              <a:ext cx="110894" cy="58013"/>
            </a:xfrm>
            <a:custGeom>
              <a:avLst/>
              <a:gdLst/>
              <a:ahLst/>
              <a:cxnLst/>
              <a:rect l="l" t="t" r="r" b="b"/>
              <a:pathLst>
                <a:path w="110894" h="58013" extrusionOk="0">
                  <a:moveTo>
                    <a:pt x="110644" y="0"/>
                  </a:moveTo>
                  <a:cubicBezTo>
                    <a:pt x="108838" y="11144"/>
                    <a:pt x="99903" y="14192"/>
                    <a:pt x="90778" y="19812"/>
                  </a:cubicBezTo>
                  <a:cubicBezTo>
                    <a:pt x="77755" y="28004"/>
                    <a:pt x="66254" y="39719"/>
                    <a:pt x="52756" y="46672"/>
                  </a:cubicBezTo>
                  <a:cubicBezTo>
                    <a:pt x="39258" y="53626"/>
                    <a:pt x="8840" y="59341"/>
                    <a:pt x="0" y="43244"/>
                  </a:cubicBezTo>
                  <a:cubicBezTo>
                    <a:pt x="4753" y="64961"/>
                    <a:pt x="40208" y="58198"/>
                    <a:pt x="53706" y="51340"/>
                  </a:cubicBezTo>
                  <a:cubicBezTo>
                    <a:pt x="67204" y="44482"/>
                    <a:pt x="78325" y="32956"/>
                    <a:pt x="91253" y="24955"/>
                  </a:cubicBezTo>
                  <a:cubicBezTo>
                    <a:pt x="100758" y="19240"/>
                    <a:pt x="109408" y="16288"/>
                    <a:pt x="110834" y="4667"/>
                  </a:cubicBezTo>
                  <a:cubicBezTo>
                    <a:pt x="110958" y="3105"/>
                    <a:pt x="110891" y="1543"/>
                    <a:pt x="11064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493;p15"/>
            <p:cNvSpPr/>
            <p:nvPr/>
          </p:nvSpPr>
          <p:spPr>
            <a:xfrm>
              <a:off x="5813683" y="3728558"/>
              <a:ext cx="237954" cy="833275"/>
            </a:xfrm>
            <a:custGeom>
              <a:avLst/>
              <a:gdLst/>
              <a:ahLst/>
              <a:cxnLst/>
              <a:rect l="l" t="t" r="r" b="b"/>
              <a:pathLst>
                <a:path w="237954" h="833275" extrusionOk="0">
                  <a:moveTo>
                    <a:pt x="6013" y="123825"/>
                  </a:moveTo>
                  <a:cubicBezTo>
                    <a:pt x="12477" y="73342"/>
                    <a:pt x="31013" y="0"/>
                    <a:pt x="31013" y="0"/>
                  </a:cubicBezTo>
                  <a:cubicBezTo>
                    <a:pt x="48541" y="8201"/>
                    <a:pt x="67495" y="12897"/>
                    <a:pt x="86810" y="13811"/>
                  </a:cubicBezTo>
                  <a:cubicBezTo>
                    <a:pt x="115136" y="13716"/>
                    <a:pt x="143396" y="10973"/>
                    <a:pt x="171219" y="5620"/>
                  </a:cubicBezTo>
                  <a:cubicBezTo>
                    <a:pt x="180287" y="21517"/>
                    <a:pt x="190220" y="36909"/>
                    <a:pt x="200971" y="51721"/>
                  </a:cubicBezTo>
                  <a:cubicBezTo>
                    <a:pt x="215515" y="71914"/>
                    <a:pt x="243746" y="116109"/>
                    <a:pt x="236902" y="193357"/>
                  </a:cubicBezTo>
                  <a:cubicBezTo>
                    <a:pt x="232435" y="243840"/>
                    <a:pt x="204203" y="458248"/>
                    <a:pt x="204203" y="458248"/>
                  </a:cubicBezTo>
                  <a:cubicBezTo>
                    <a:pt x="215201" y="494290"/>
                    <a:pt x="221056" y="531714"/>
                    <a:pt x="221598" y="569405"/>
                  </a:cubicBezTo>
                  <a:cubicBezTo>
                    <a:pt x="218937" y="614229"/>
                    <a:pt x="213024" y="658796"/>
                    <a:pt x="203918" y="702755"/>
                  </a:cubicBezTo>
                  <a:lnTo>
                    <a:pt x="187093" y="824389"/>
                  </a:lnTo>
                  <a:cubicBezTo>
                    <a:pt x="187093" y="824389"/>
                    <a:pt x="164660" y="840676"/>
                    <a:pt x="149071" y="829151"/>
                  </a:cubicBezTo>
                  <a:lnTo>
                    <a:pt x="151067" y="710089"/>
                  </a:lnTo>
                  <a:cubicBezTo>
                    <a:pt x="149166" y="680942"/>
                    <a:pt x="146219" y="637984"/>
                    <a:pt x="144413" y="610552"/>
                  </a:cubicBezTo>
                  <a:cubicBezTo>
                    <a:pt x="141371" y="565785"/>
                    <a:pt x="133387" y="494824"/>
                    <a:pt x="131106" y="477202"/>
                  </a:cubicBezTo>
                  <a:cubicBezTo>
                    <a:pt x="128824" y="459581"/>
                    <a:pt x="123121" y="428434"/>
                    <a:pt x="120364" y="393763"/>
                  </a:cubicBezTo>
                  <a:cubicBezTo>
                    <a:pt x="117608" y="359092"/>
                    <a:pt x="104680" y="182594"/>
                    <a:pt x="104680" y="182594"/>
                  </a:cubicBezTo>
                  <a:lnTo>
                    <a:pt x="102874" y="215646"/>
                  </a:lnTo>
                  <a:cubicBezTo>
                    <a:pt x="102874" y="215646"/>
                    <a:pt x="101068" y="269272"/>
                    <a:pt x="93369" y="335470"/>
                  </a:cubicBezTo>
                  <a:cubicBezTo>
                    <a:pt x="85669" y="401669"/>
                    <a:pt x="83008" y="430720"/>
                    <a:pt x="83008" y="430720"/>
                  </a:cubicBezTo>
                  <a:cubicBezTo>
                    <a:pt x="90308" y="444074"/>
                    <a:pt x="95412" y="458514"/>
                    <a:pt x="98121" y="473488"/>
                  </a:cubicBezTo>
                  <a:cubicBezTo>
                    <a:pt x="99452" y="487775"/>
                    <a:pt x="115707" y="600932"/>
                    <a:pt x="106011" y="658463"/>
                  </a:cubicBezTo>
                  <a:lnTo>
                    <a:pt x="85954" y="804863"/>
                  </a:lnTo>
                  <a:cubicBezTo>
                    <a:pt x="75869" y="811882"/>
                    <a:pt x="63018" y="813587"/>
                    <a:pt x="51449" y="809434"/>
                  </a:cubicBezTo>
                  <a:lnTo>
                    <a:pt x="39663" y="661892"/>
                  </a:lnTo>
                  <a:cubicBezTo>
                    <a:pt x="31773" y="605790"/>
                    <a:pt x="15043" y="486823"/>
                    <a:pt x="12477" y="471392"/>
                  </a:cubicBezTo>
                  <a:cubicBezTo>
                    <a:pt x="6773" y="440226"/>
                    <a:pt x="3408" y="408670"/>
                    <a:pt x="2401" y="376999"/>
                  </a:cubicBezTo>
                  <a:cubicBezTo>
                    <a:pt x="-1782" y="312991"/>
                    <a:pt x="-451" y="174212"/>
                    <a:pt x="6013" y="12382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494;p15"/>
            <p:cNvSpPr/>
            <p:nvPr/>
          </p:nvSpPr>
          <p:spPr>
            <a:xfrm>
              <a:off x="5803516" y="3708175"/>
              <a:ext cx="253612" cy="553963"/>
            </a:xfrm>
            <a:custGeom>
              <a:avLst/>
              <a:gdLst/>
              <a:ahLst/>
              <a:cxnLst/>
              <a:rect l="l" t="t" r="r" b="b"/>
              <a:pathLst>
                <a:path w="253612" h="553963" extrusionOk="0">
                  <a:moveTo>
                    <a:pt x="181386" y="6572"/>
                  </a:moveTo>
                  <a:lnTo>
                    <a:pt x="224731" y="93726"/>
                  </a:lnTo>
                  <a:cubicBezTo>
                    <a:pt x="224731" y="93726"/>
                    <a:pt x="291270" y="190690"/>
                    <a:pt x="222355" y="439960"/>
                  </a:cubicBezTo>
                  <a:lnTo>
                    <a:pt x="235187" y="516922"/>
                  </a:lnTo>
                  <a:cubicBezTo>
                    <a:pt x="235187" y="516922"/>
                    <a:pt x="105532" y="600265"/>
                    <a:pt x="18746" y="516922"/>
                  </a:cubicBezTo>
                  <a:cubicBezTo>
                    <a:pt x="18746" y="516922"/>
                    <a:pt x="-11291" y="286512"/>
                    <a:pt x="4678" y="180308"/>
                  </a:cubicBezTo>
                  <a:cubicBezTo>
                    <a:pt x="13613" y="119272"/>
                    <a:pt x="27121" y="59007"/>
                    <a:pt x="45077" y="0"/>
                  </a:cubicBezTo>
                  <a:cubicBezTo>
                    <a:pt x="45077" y="0"/>
                    <a:pt x="66369" y="23527"/>
                    <a:pt x="175683" y="8001"/>
                  </a:cubicBezTo>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495;p15"/>
            <p:cNvSpPr/>
            <p:nvPr/>
          </p:nvSpPr>
          <p:spPr>
            <a:xfrm>
              <a:off x="5812662" y="3486508"/>
              <a:ext cx="71005" cy="74600"/>
            </a:xfrm>
            <a:custGeom>
              <a:avLst/>
              <a:gdLst/>
              <a:ahLst/>
              <a:cxnLst/>
              <a:rect l="l" t="t" r="r" b="b"/>
              <a:pathLst>
                <a:path w="71005" h="74600" extrusionOk="0">
                  <a:moveTo>
                    <a:pt x="71006" y="496"/>
                  </a:moveTo>
                  <a:cubicBezTo>
                    <a:pt x="71006" y="496"/>
                    <a:pt x="36596" y="-10077"/>
                    <a:pt x="0" y="66409"/>
                  </a:cubicBezTo>
                  <a:lnTo>
                    <a:pt x="13688" y="74600"/>
                  </a:lnTo>
                  <a:cubicBezTo>
                    <a:pt x="13688" y="74600"/>
                    <a:pt x="49714" y="20117"/>
                    <a:pt x="71006" y="49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496;p15"/>
            <p:cNvSpPr/>
            <p:nvPr/>
          </p:nvSpPr>
          <p:spPr>
            <a:xfrm>
              <a:off x="5614947" y="3815235"/>
              <a:ext cx="254367" cy="147732"/>
            </a:xfrm>
            <a:custGeom>
              <a:avLst/>
              <a:gdLst/>
              <a:ahLst/>
              <a:cxnLst/>
              <a:rect l="l" t="t" r="r" b="b"/>
              <a:pathLst>
                <a:path w="254367" h="147732" extrusionOk="0">
                  <a:moveTo>
                    <a:pt x="0" y="86201"/>
                  </a:moveTo>
                  <a:lnTo>
                    <a:pt x="148096" y="0"/>
                  </a:lnTo>
                  <a:lnTo>
                    <a:pt x="254368" y="61436"/>
                  </a:lnTo>
                  <a:lnTo>
                    <a:pt x="106272" y="147733"/>
                  </a:lnTo>
                  <a:lnTo>
                    <a:pt x="0" y="862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497;p15"/>
            <p:cNvSpPr/>
            <p:nvPr/>
          </p:nvSpPr>
          <p:spPr>
            <a:xfrm>
              <a:off x="5694413" y="3821487"/>
              <a:ext cx="53706" cy="44771"/>
            </a:xfrm>
            <a:custGeom>
              <a:avLst/>
              <a:gdLst/>
              <a:ahLst/>
              <a:cxnLst/>
              <a:rect l="l" t="t" r="r" b="b"/>
              <a:pathLst>
                <a:path w="53706" h="44771" extrusionOk="0">
                  <a:moveTo>
                    <a:pt x="49524" y="35"/>
                  </a:moveTo>
                  <a:cubicBezTo>
                    <a:pt x="40237" y="968"/>
                    <a:pt x="31254" y="3892"/>
                    <a:pt x="23194" y="8607"/>
                  </a:cubicBezTo>
                  <a:cubicBezTo>
                    <a:pt x="20228" y="11198"/>
                    <a:pt x="17053" y="13522"/>
                    <a:pt x="13688" y="15561"/>
                  </a:cubicBezTo>
                  <a:cubicBezTo>
                    <a:pt x="12262" y="16227"/>
                    <a:pt x="10836" y="17180"/>
                    <a:pt x="9315" y="17846"/>
                  </a:cubicBezTo>
                  <a:cubicBezTo>
                    <a:pt x="7053" y="18675"/>
                    <a:pt x="5000" y="20009"/>
                    <a:pt x="3327" y="21752"/>
                  </a:cubicBezTo>
                  <a:cubicBezTo>
                    <a:pt x="1673" y="24200"/>
                    <a:pt x="780" y="27086"/>
                    <a:pt x="760" y="30038"/>
                  </a:cubicBezTo>
                  <a:cubicBezTo>
                    <a:pt x="0" y="33572"/>
                    <a:pt x="-190" y="37211"/>
                    <a:pt x="190" y="40802"/>
                  </a:cubicBezTo>
                  <a:cubicBezTo>
                    <a:pt x="1521" y="46136"/>
                    <a:pt x="7034" y="45660"/>
                    <a:pt x="9696" y="41945"/>
                  </a:cubicBezTo>
                  <a:cubicBezTo>
                    <a:pt x="11141" y="40088"/>
                    <a:pt x="11968" y="37821"/>
                    <a:pt x="12072" y="35468"/>
                  </a:cubicBezTo>
                  <a:cubicBezTo>
                    <a:pt x="12234" y="30905"/>
                    <a:pt x="14562" y="26686"/>
                    <a:pt x="18346" y="24133"/>
                  </a:cubicBezTo>
                  <a:lnTo>
                    <a:pt x="53706" y="2130"/>
                  </a:lnTo>
                  <a:cubicBezTo>
                    <a:pt x="52870" y="644"/>
                    <a:pt x="51216" y="-184"/>
                    <a:pt x="49524" y="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498;p15"/>
            <p:cNvSpPr/>
            <p:nvPr/>
          </p:nvSpPr>
          <p:spPr>
            <a:xfrm>
              <a:off x="5775008" y="3530248"/>
              <a:ext cx="253611" cy="322722"/>
            </a:xfrm>
            <a:custGeom>
              <a:avLst/>
              <a:gdLst/>
              <a:ahLst/>
              <a:cxnLst/>
              <a:rect l="l" t="t" r="r" b="b"/>
              <a:pathLst>
                <a:path w="253611" h="322722" extrusionOk="0">
                  <a:moveTo>
                    <a:pt x="250673" y="25527"/>
                  </a:moveTo>
                  <a:cubicBezTo>
                    <a:pt x="245826" y="5334"/>
                    <a:pt x="230046" y="11811"/>
                    <a:pt x="216453" y="0"/>
                  </a:cubicBezTo>
                  <a:cubicBezTo>
                    <a:pt x="184990" y="44672"/>
                    <a:pt x="205902" y="165449"/>
                    <a:pt x="210180" y="178308"/>
                  </a:cubicBezTo>
                  <a:lnTo>
                    <a:pt x="89270" y="255556"/>
                  </a:lnTo>
                  <a:lnTo>
                    <a:pt x="89270" y="255556"/>
                  </a:lnTo>
                  <a:lnTo>
                    <a:pt x="81095" y="260604"/>
                  </a:lnTo>
                  <a:cubicBezTo>
                    <a:pt x="67331" y="269662"/>
                    <a:pt x="52131" y="276301"/>
                    <a:pt x="36134" y="280225"/>
                  </a:cubicBezTo>
                  <a:cubicBezTo>
                    <a:pt x="24062" y="281654"/>
                    <a:pt x="17788" y="298704"/>
                    <a:pt x="4860" y="300228"/>
                  </a:cubicBezTo>
                  <a:cubicBezTo>
                    <a:pt x="2075" y="300333"/>
                    <a:pt x="-92" y="302666"/>
                    <a:pt x="3" y="305457"/>
                  </a:cubicBezTo>
                  <a:cubicBezTo>
                    <a:pt x="51" y="306753"/>
                    <a:pt x="602" y="307991"/>
                    <a:pt x="1533" y="308896"/>
                  </a:cubicBezTo>
                  <a:cubicBezTo>
                    <a:pt x="6667" y="313849"/>
                    <a:pt x="20545" y="309753"/>
                    <a:pt x="30050" y="298704"/>
                  </a:cubicBezTo>
                  <a:cubicBezTo>
                    <a:pt x="30002" y="298952"/>
                    <a:pt x="30002" y="299218"/>
                    <a:pt x="30050" y="299466"/>
                  </a:cubicBezTo>
                  <a:cubicBezTo>
                    <a:pt x="30202" y="303057"/>
                    <a:pt x="32227" y="306314"/>
                    <a:pt x="35373" y="308038"/>
                  </a:cubicBezTo>
                  <a:cubicBezTo>
                    <a:pt x="36067" y="308458"/>
                    <a:pt x="36846" y="308724"/>
                    <a:pt x="37655" y="308800"/>
                  </a:cubicBezTo>
                  <a:cubicBezTo>
                    <a:pt x="37655" y="309610"/>
                    <a:pt x="37883" y="310401"/>
                    <a:pt x="38320" y="311087"/>
                  </a:cubicBezTo>
                  <a:cubicBezTo>
                    <a:pt x="39708" y="313925"/>
                    <a:pt x="42417" y="315887"/>
                    <a:pt x="45544" y="316325"/>
                  </a:cubicBezTo>
                  <a:lnTo>
                    <a:pt x="45544" y="316325"/>
                  </a:lnTo>
                  <a:cubicBezTo>
                    <a:pt x="46941" y="320335"/>
                    <a:pt x="50820" y="322945"/>
                    <a:pt x="55050" y="322707"/>
                  </a:cubicBezTo>
                  <a:cubicBezTo>
                    <a:pt x="57825" y="322564"/>
                    <a:pt x="60439" y="321373"/>
                    <a:pt x="62369" y="319373"/>
                  </a:cubicBezTo>
                  <a:cubicBezTo>
                    <a:pt x="72682" y="315430"/>
                    <a:pt x="81789" y="308867"/>
                    <a:pt x="88794" y="300323"/>
                  </a:cubicBezTo>
                  <a:cubicBezTo>
                    <a:pt x="94982" y="293875"/>
                    <a:pt x="101522" y="287769"/>
                    <a:pt x="108375" y="282035"/>
                  </a:cubicBezTo>
                  <a:cubicBezTo>
                    <a:pt x="141170" y="267843"/>
                    <a:pt x="239552" y="225742"/>
                    <a:pt x="243924" y="219742"/>
                  </a:cubicBezTo>
                  <a:cubicBezTo>
                    <a:pt x="250768" y="210693"/>
                    <a:pt x="257707" y="54102"/>
                    <a:pt x="250673" y="25527"/>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499;p15"/>
            <p:cNvSpPr/>
            <p:nvPr/>
          </p:nvSpPr>
          <p:spPr>
            <a:xfrm>
              <a:off x="5965891" y="3514431"/>
              <a:ext cx="72720" cy="103595"/>
            </a:xfrm>
            <a:custGeom>
              <a:avLst/>
              <a:gdLst/>
              <a:ahLst/>
              <a:cxnLst/>
              <a:rect l="l" t="t" r="r" b="b"/>
              <a:pathLst>
                <a:path w="72720" h="103595" extrusionOk="0">
                  <a:moveTo>
                    <a:pt x="70816" y="95541"/>
                  </a:moveTo>
                  <a:cubicBezTo>
                    <a:pt x="70816" y="95541"/>
                    <a:pt x="32129" y="112876"/>
                    <a:pt x="0" y="96684"/>
                  </a:cubicBezTo>
                  <a:lnTo>
                    <a:pt x="4658" y="36009"/>
                  </a:lnTo>
                  <a:cubicBezTo>
                    <a:pt x="4658" y="36009"/>
                    <a:pt x="5133" y="3434"/>
                    <a:pt x="34125" y="195"/>
                  </a:cubicBezTo>
                  <a:cubicBezTo>
                    <a:pt x="63117" y="-3043"/>
                    <a:pt x="78325" y="34200"/>
                    <a:pt x="70816" y="9554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6648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20</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biofísica:</a:t>
            </a:r>
          </a:p>
          <a:p>
            <a:pPr marL="139700" indent="0" algn="just">
              <a:buNone/>
            </a:pPr>
            <a:r>
              <a:rPr lang="es-CO" sz="1800" b="1" dirty="0">
                <a:solidFill>
                  <a:srgbClr val="0C2054"/>
                </a:solidFill>
              </a:rPr>
              <a:t> </a:t>
            </a:r>
          </a:p>
          <a:p>
            <a:endParaRPr lang="es-CO" dirty="0"/>
          </a:p>
        </p:txBody>
      </p:sp>
      <p:pic>
        <p:nvPicPr>
          <p:cNvPr id="5" name="Imagen 4">
            <a:extLst>
              <a:ext uri="{FF2B5EF4-FFF2-40B4-BE49-F238E27FC236}">
                <a16:creationId xmlns:a16="http://schemas.microsoft.com/office/drawing/2014/main" id="{28E919D9-2E4F-4B03-B9F9-301E34318C07}"/>
              </a:ext>
            </a:extLst>
          </p:cNvPr>
          <p:cNvPicPr>
            <a:picLocks noChangeAspect="1"/>
          </p:cNvPicPr>
          <p:nvPr/>
        </p:nvPicPr>
        <p:blipFill>
          <a:blip r:embed="rId2"/>
          <a:stretch>
            <a:fillRect/>
          </a:stretch>
        </p:blipFill>
        <p:spPr>
          <a:xfrm>
            <a:off x="814169" y="1760332"/>
            <a:ext cx="4439407" cy="2850243"/>
          </a:xfrm>
          <a:prstGeom prst="rect">
            <a:avLst/>
          </a:prstGeom>
        </p:spPr>
      </p:pic>
      <p:sp>
        <p:nvSpPr>
          <p:cNvPr id="7" name="Marcador de contenido 1">
            <a:extLst>
              <a:ext uri="{FF2B5EF4-FFF2-40B4-BE49-F238E27FC236}">
                <a16:creationId xmlns:a16="http://schemas.microsoft.com/office/drawing/2014/main" id="{C4F157A9-DC5E-47EC-B07C-C68CCE32B0CC}"/>
              </a:ext>
            </a:extLst>
          </p:cNvPr>
          <p:cNvSpPr txBox="1">
            <a:spLocks/>
          </p:cNvSpPr>
          <p:nvPr/>
        </p:nvSpPr>
        <p:spPr>
          <a:xfrm>
            <a:off x="5320553" y="2186978"/>
            <a:ext cx="3203458"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área aproximada de 52.000 m2 </a:t>
            </a:r>
          </a:p>
          <a:p>
            <a:r>
              <a:rPr lang="es-419" sz="1800" dirty="0">
                <a:effectLst/>
                <a:latin typeface="+mn-lt"/>
                <a:ea typeface="Calibri" panose="020F0502020204030204" pitchFamily="34" charset="0"/>
                <a:cs typeface="Times New Roman" panose="02020603050405020304" pitchFamily="18" charset="0"/>
              </a:rPr>
              <a:t>65% de área para zonas verdes </a:t>
            </a:r>
            <a:endParaRPr lang="es-CO" dirty="0">
              <a:latin typeface="+mn-lt"/>
            </a:endParaRPr>
          </a:p>
        </p:txBody>
      </p:sp>
    </p:spTree>
    <p:extLst>
      <p:ext uri="{BB962C8B-B14F-4D97-AF65-F5344CB8AC3E}">
        <p14:creationId xmlns:p14="http://schemas.microsoft.com/office/powerpoint/2010/main" val="1541338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21</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biofísica:</a:t>
            </a:r>
          </a:p>
          <a:p>
            <a:pPr marL="139700" indent="0" algn="just">
              <a:buNone/>
            </a:pPr>
            <a:r>
              <a:rPr lang="es-CO" sz="1800" b="1" dirty="0">
                <a:solidFill>
                  <a:srgbClr val="0C2054"/>
                </a:solidFill>
              </a:rPr>
              <a:t> </a:t>
            </a:r>
          </a:p>
          <a:p>
            <a:endParaRPr lang="es-CO" dirty="0"/>
          </a:p>
        </p:txBody>
      </p:sp>
      <p:pic>
        <p:nvPicPr>
          <p:cNvPr id="8" name="Imagen 7">
            <a:extLst>
              <a:ext uri="{FF2B5EF4-FFF2-40B4-BE49-F238E27FC236}">
                <a16:creationId xmlns:a16="http://schemas.microsoft.com/office/drawing/2014/main" id="{31B96BB8-B664-426C-A988-56774CBE40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4618" y="1583373"/>
            <a:ext cx="3182303" cy="3027202"/>
          </a:xfrm>
          <a:prstGeom prst="rect">
            <a:avLst/>
          </a:prstGeom>
          <a:noFill/>
        </p:spPr>
      </p:pic>
      <p:sp>
        <p:nvSpPr>
          <p:cNvPr id="9" name="Marcador de contenido 1">
            <a:extLst>
              <a:ext uri="{FF2B5EF4-FFF2-40B4-BE49-F238E27FC236}">
                <a16:creationId xmlns:a16="http://schemas.microsoft.com/office/drawing/2014/main" id="{E6E41980-FFD4-4F9B-A9E9-BD1342428543}"/>
              </a:ext>
            </a:extLst>
          </p:cNvPr>
          <p:cNvSpPr txBox="1">
            <a:spLocks/>
          </p:cNvSpPr>
          <p:nvPr/>
        </p:nvSpPr>
        <p:spPr>
          <a:xfrm>
            <a:off x="4725924" y="1671405"/>
            <a:ext cx="3203458"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Zona ecológica principal </a:t>
            </a:r>
            <a:r>
              <a:rPr lang="es-419" sz="1800" dirty="0">
                <a:solidFill>
                  <a:srgbClr val="A6A6A6"/>
                </a:solidFill>
                <a:effectLst/>
                <a:latin typeface="+mn-lt"/>
                <a:ea typeface="Calibri" panose="020F0502020204030204" pitchFamily="34" charset="0"/>
                <a:cs typeface="Times New Roman" panose="02020603050405020304" pitchFamily="18" charset="0"/>
              </a:rPr>
              <a:t>█</a:t>
            </a:r>
            <a:r>
              <a:rPr lang="es-419" sz="1800" dirty="0">
                <a:effectLst/>
                <a:latin typeface="+mn-lt"/>
                <a:ea typeface="Calibri" panose="020F0502020204030204" pitchFamily="34" charset="0"/>
                <a:cs typeface="Arial" panose="020B0604020202020204" pitchFamily="34" charset="0"/>
              </a:rPr>
              <a:t>, </a:t>
            </a:r>
          </a:p>
          <a:p>
            <a:r>
              <a:rPr lang="es-419" sz="1800" dirty="0">
                <a:effectLst/>
                <a:latin typeface="+mn-lt"/>
                <a:ea typeface="Calibri" panose="020F0502020204030204" pitchFamily="34" charset="0"/>
                <a:cs typeface="Arial" panose="020B0604020202020204" pitchFamily="34" charset="0"/>
              </a:rPr>
              <a:t>Bosque urbano conexión </a:t>
            </a:r>
            <a:r>
              <a:rPr lang="es-419" sz="1800" dirty="0">
                <a:solidFill>
                  <a:srgbClr val="92D050"/>
                </a:solidFill>
                <a:effectLst/>
                <a:latin typeface="+mn-lt"/>
                <a:ea typeface="Calibri" panose="020F0502020204030204" pitchFamily="34" charset="0"/>
                <a:cs typeface="Arial" panose="020B0604020202020204" pitchFamily="34" charset="0"/>
              </a:rPr>
              <a:t>█</a:t>
            </a:r>
            <a:r>
              <a:rPr lang="es-419" sz="1800" dirty="0">
                <a:effectLst/>
                <a:latin typeface="+mn-lt"/>
                <a:ea typeface="Calibri" panose="020F0502020204030204" pitchFamily="34" charset="0"/>
                <a:cs typeface="Arial" panose="020B0604020202020204" pitchFamily="34" charset="0"/>
              </a:rPr>
              <a:t>, </a:t>
            </a:r>
          </a:p>
          <a:p>
            <a:r>
              <a:rPr lang="es-419" sz="1800" dirty="0">
                <a:effectLst/>
                <a:latin typeface="+mn-lt"/>
                <a:ea typeface="Arial" panose="020B0604020202020204" pitchFamily="34" charset="0"/>
                <a:cs typeface="Arial" panose="020B0604020202020204" pitchFamily="34" charset="0"/>
              </a:rPr>
              <a:t>Zona ecológica secundaria </a:t>
            </a:r>
            <a:r>
              <a:rPr lang="es-419" sz="1800" dirty="0">
                <a:solidFill>
                  <a:srgbClr val="F4B083"/>
                </a:solidFill>
                <a:effectLst/>
                <a:latin typeface="+mn-lt"/>
                <a:ea typeface="Arial" panose="020B0604020202020204" pitchFamily="34" charset="0"/>
                <a:cs typeface="Arial" panose="020B0604020202020204" pitchFamily="34" charset="0"/>
              </a:rPr>
              <a:t>█</a:t>
            </a:r>
            <a:r>
              <a:rPr lang="es-419" sz="1800" dirty="0">
                <a:effectLst/>
                <a:latin typeface="+mn-lt"/>
                <a:ea typeface="Arial" panose="020B0604020202020204" pitchFamily="34" charset="0"/>
                <a:cs typeface="Arial" panose="020B0604020202020204" pitchFamily="34" charset="0"/>
              </a:rPr>
              <a:t>.</a:t>
            </a:r>
            <a:endParaRPr lang="es-CO" sz="1800" dirty="0">
              <a:effectLst/>
              <a:latin typeface="+mn-lt"/>
              <a:ea typeface="Calibri" panose="020F0502020204030204" pitchFamily="34" charset="0"/>
              <a:cs typeface="Times New Roman" panose="02020603050405020304" pitchFamily="18" charset="0"/>
            </a:endParaRPr>
          </a:p>
          <a:p>
            <a:endParaRPr lang="es-CO" dirty="0">
              <a:latin typeface="+mn-lt"/>
            </a:endParaRPr>
          </a:p>
        </p:txBody>
      </p:sp>
    </p:spTree>
    <p:extLst>
      <p:ext uri="{BB962C8B-B14F-4D97-AF65-F5344CB8AC3E}">
        <p14:creationId xmlns:p14="http://schemas.microsoft.com/office/powerpoint/2010/main" val="4158386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22</a:t>
            </a:fld>
            <a:endParaRPr lang="en-US"/>
          </a:p>
        </p:txBody>
      </p:sp>
      <p:sp>
        <p:nvSpPr>
          <p:cNvPr id="4" name="Marcador de contenido 1"/>
          <p:cNvSpPr txBox="1">
            <a:spLocks/>
          </p:cNvSpPr>
          <p:nvPr/>
        </p:nvSpPr>
        <p:spPr>
          <a:xfrm>
            <a:off x="881146" y="1174401"/>
            <a:ext cx="6721284"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Factores abióticos:</a:t>
            </a:r>
          </a:p>
          <a:p>
            <a:pPr marL="139700" indent="0" algn="just">
              <a:buNone/>
            </a:pPr>
            <a:r>
              <a:rPr lang="es-CO" sz="1800" b="1" dirty="0">
                <a:solidFill>
                  <a:srgbClr val="0C2054"/>
                </a:solidFill>
              </a:rPr>
              <a:t> </a:t>
            </a:r>
          </a:p>
          <a:p>
            <a:endParaRPr lang="es-CO" dirty="0"/>
          </a:p>
        </p:txBody>
      </p:sp>
      <p:pic>
        <p:nvPicPr>
          <p:cNvPr id="8" name="Imagen 7">
            <a:extLst>
              <a:ext uri="{FF2B5EF4-FFF2-40B4-BE49-F238E27FC236}">
                <a16:creationId xmlns:a16="http://schemas.microsoft.com/office/drawing/2014/main" id="{0D72AB29-DC9E-4766-A42E-66B2A498F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570" y="1710961"/>
            <a:ext cx="1944766" cy="3056302"/>
          </a:xfrm>
          <a:prstGeom prst="rect">
            <a:avLst/>
          </a:prstGeom>
          <a:noFill/>
        </p:spPr>
      </p:pic>
      <p:pic>
        <p:nvPicPr>
          <p:cNvPr id="9" name="Imagen 8">
            <a:extLst>
              <a:ext uri="{FF2B5EF4-FFF2-40B4-BE49-F238E27FC236}">
                <a16:creationId xmlns:a16="http://schemas.microsoft.com/office/drawing/2014/main" id="{04CF93AC-1A79-4B73-A5D5-716EB4BC54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175" y="1632941"/>
            <a:ext cx="2548255" cy="2988101"/>
          </a:xfrm>
          <a:prstGeom prst="rect">
            <a:avLst/>
          </a:prstGeom>
          <a:noFill/>
        </p:spPr>
      </p:pic>
    </p:spTree>
    <p:extLst>
      <p:ext uri="{BB962C8B-B14F-4D97-AF65-F5344CB8AC3E}">
        <p14:creationId xmlns:p14="http://schemas.microsoft.com/office/powerpoint/2010/main" val="4092290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flipH="1">
            <a:off x="1626879" y="1993908"/>
            <a:ext cx="5139000" cy="722700"/>
          </a:xfrm>
        </p:spPr>
        <p:txBody>
          <a:bodyPr/>
          <a:lstStyle/>
          <a:p>
            <a:r>
              <a:rPr lang="es-MX" dirty="0"/>
              <a:t>RESULTADOS</a:t>
            </a:r>
            <a:endParaRPr lang="en-US" dirty="0"/>
          </a:p>
        </p:txBody>
      </p:sp>
      <p:sp>
        <p:nvSpPr>
          <p:cNvPr id="3" name="Subtítulo 2"/>
          <p:cNvSpPr>
            <a:spLocks noGrp="1"/>
          </p:cNvSpPr>
          <p:nvPr>
            <p:ph type="subTitle" idx="1"/>
          </p:nvPr>
        </p:nvSpPr>
        <p:spPr/>
        <p:txBody>
          <a:bodyPr/>
          <a:lstStyle/>
          <a:p>
            <a:r>
              <a:rPr lang="es-MX" dirty="0"/>
              <a:t>Objetivo 2</a:t>
            </a:r>
            <a:endParaRPr lang="en-US" dirty="0"/>
          </a:p>
        </p:txBody>
      </p:sp>
      <p:sp>
        <p:nvSpPr>
          <p:cNvPr id="10" name="Marcador de número de diapositiva 9"/>
          <p:cNvSpPr>
            <a:spLocks noGrp="1"/>
          </p:cNvSpPr>
          <p:nvPr>
            <p:ph type="sldNum" sz="quarter" idx="4"/>
          </p:nvPr>
        </p:nvSpPr>
        <p:spPr>
          <a:xfrm>
            <a:off x="6457950" y="4767263"/>
            <a:ext cx="2057400" cy="274637"/>
          </a:xfrm>
        </p:spPr>
        <p:txBody>
          <a:bodyPr/>
          <a:lstStyle/>
          <a:p>
            <a:fld id="{7025727A-A83A-4835-9DF9-C2DDCBE09E42}" type="slidenum">
              <a:rPr lang="en-US" smtClean="0"/>
              <a:t>23</a:t>
            </a:fld>
            <a:endParaRPr lang="en-US"/>
          </a:p>
        </p:txBody>
      </p:sp>
      <p:grpSp>
        <p:nvGrpSpPr>
          <p:cNvPr id="75" name="Google Shape;1748;p30"/>
          <p:cNvGrpSpPr/>
          <p:nvPr/>
        </p:nvGrpSpPr>
        <p:grpSpPr>
          <a:xfrm>
            <a:off x="5605894" y="774631"/>
            <a:ext cx="1921958" cy="2130136"/>
            <a:chOff x="2221786" y="231400"/>
            <a:chExt cx="4222151" cy="4708398"/>
          </a:xfrm>
        </p:grpSpPr>
        <p:sp>
          <p:nvSpPr>
            <p:cNvPr id="76" name="Google Shape;1749;p30"/>
            <p:cNvSpPr/>
            <p:nvPr/>
          </p:nvSpPr>
          <p:spPr>
            <a:xfrm>
              <a:off x="4504120" y="3382365"/>
              <a:ext cx="236644" cy="133254"/>
            </a:xfrm>
            <a:custGeom>
              <a:avLst/>
              <a:gdLst/>
              <a:ahLst/>
              <a:cxnLst/>
              <a:rect l="l" t="t" r="r" b="b"/>
              <a:pathLst>
                <a:path w="236644" h="133254" extrusionOk="0">
                  <a:moveTo>
                    <a:pt x="125355" y="133255"/>
                  </a:moveTo>
                  <a:lnTo>
                    <a:pt x="0" y="64389"/>
                  </a:lnTo>
                  <a:lnTo>
                    <a:pt x="111289" y="0"/>
                  </a:lnTo>
                  <a:lnTo>
                    <a:pt x="236644"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1750;p30"/>
            <p:cNvSpPr/>
            <p:nvPr/>
          </p:nvSpPr>
          <p:spPr>
            <a:xfrm>
              <a:off x="5178128" y="3780033"/>
              <a:ext cx="236549" cy="133254"/>
            </a:xfrm>
            <a:custGeom>
              <a:avLst/>
              <a:gdLst/>
              <a:ahLst/>
              <a:cxnLst/>
              <a:rect l="l" t="t" r="r" b="b"/>
              <a:pathLst>
                <a:path w="236549" h="133254" extrusionOk="0">
                  <a:moveTo>
                    <a:pt x="125355" y="133255"/>
                  </a:moveTo>
                  <a:lnTo>
                    <a:pt x="0" y="64294"/>
                  </a:lnTo>
                  <a:lnTo>
                    <a:pt x="111290" y="0"/>
                  </a:lnTo>
                  <a:lnTo>
                    <a:pt x="236549"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1751;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1752;p30"/>
            <p:cNvSpPr/>
            <p:nvPr/>
          </p:nvSpPr>
          <p:spPr>
            <a:xfrm>
              <a:off x="4629475" y="2174500"/>
              <a:ext cx="494671" cy="1273873"/>
            </a:xfrm>
            <a:custGeom>
              <a:avLst/>
              <a:gdLst/>
              <a:ahLst/>
              <a:cxnLst/>
              <a:rect l="l" t="t" r="r" b="b"/>
              <a:pathLst>
                <a:path w="494671" h="1273873" extrusionOk="0">
                  <a:moveTo>
                    <a:pt x="118227" y="1273873"/>
                  </a:moveTo>
                  <a:lnTo>
                    <a:pt x="0" y="1205484"/>
                  </a:lnTo>
                  <a:lnTo>
                    <a:pt x="376540" y="0"/>
                  </a:lnTo>
                  <a:lnTo>
                    <a:pt x="494672" y="68389"/>
                  </a:lnTo>
                  <a:lnTo>
                    <a:pt x="118227" y="127387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1753;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1754;p30"/>
            <p:cNvSpPr/>
            <p:nvPr/>
          </p:nvSpPr>
          <p:spPr>
            <a:xfrm>
              <a:off x="5160832" y="2249175"/>
              <a:ext cx="281692" cy="1586388"/>
            </a:xfrm>
            <a:custGeom>
              <a:avLst/>
              <a:gdLst/>
              <a:ahLst/>
              <a:cxnLst/>
              <a:rect l="l" t="t" r="r" b="b"/>
              <a:pathLst>
                <a:path w="281692" h="1586388" extrusionOk="0">
                  <a:moveTo>
                    <a:pt x="281692" y="1586389"/>
                  </a:moveTo>
                  <a:lnTo>
                    <a:pt x="162610" y="1517428"/>
                  </a:lnTo>
                  <a:lnTo>
                    <a:pt x="0" y="0"/>
                  </a:lnTo>
                  <a:lnTo>
                    <a:pt x="118227" y="68485"/>
                  </a:lnTo>
                  <a:lnTo>
                    <a:pt x="281692" y="1586389"/>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1755;p30"/>
            <p:cNvSpPr/>
            <p:nvPr/>
          </p:nvSpPr>
          <p:spPr>
            <a:xfrm>
              <a:off x="5078053" y="2296515"/>
              <a:ext cx="281692" cy="1586388"/>
            </a:xfrm>
            <a:custGeom>
              <a:avLst/>
              <a:gdLst/>
              <a:ahLst/>
              <a:cxnLst/>
              <a:rect l="l" t="t" r="r" b="b"/>
              <a:pathLst>
                <a:path w="281692" h="1586388" extrusionOk="0">
                  <a:moveTo>
                    <a:pt x="281692" y="1586389"/>
                  </a:moveTo>
                  <a:lnTo>
                    <a:pt x="162610" y="1517428"/>
                  </a:lnTo>
                  <a:lnTo>
                    <a:pt x="0" y="0"/>
                  </a:lnTo>
                  <a:lnTo>
                    <a:pt x="118227" y="68390"/>
                  </a:lnTo>
                  <a:lnTo>
                    <a:pt x="281692" y="158638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1756;p30"/>
            <p:cNvSpPr/>
            <p:nvPr/>
          </p:nvSpPr>
          <p:spPr>
            <a:xfrm>
              <a:off x="4075404" y="1596713"/>
              <a:ext cx="2321774" cy="1343501"/>
            </a:xfrm>
            <a:custGeom>
              <a:avLst/>
              <a:gdLst/>
              <a:ahLst/>
              <a:cxnLst/>
              <a:rect l="l" t="t" r="r" b="b"/>
              <a:pathLst>
                <a:path w="2321774" h="1343501" extrusionOk="0">
                  <a:moveTo>
                    <a:pt x="2221415" y="1343501"/>
                  </a:moveTo>
                  <a:lnTo>
                    <a:pt x="0" y="58103"/>
                  </a:lnTo>
                  <a:lnTo>
                    <a:pt x="100360" y="0"/>
                  </a:lnTo>
                  <a:lnTo>
                    <a:pt x="2321775" y="1285399"/>
                  </a:lnTo>
                  <a:lnTo>
                    <a:pt x="2221415" y="1343501"/>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1757;p30"/>
            <p:cNvSpPr/>
            <p:nvPr/>
          </p:nvSpPr>
          <p:spPr>
            <a:xfrm>
              <a:off x="4075404" y="1654530"/>
              <a:ext cx="2221415" cy="1401603"/>
            </a:xfrm>
            <a:custGeom>
              <a:avLst/>
              <a:gdLst/>
              <a:ahLst/>
              <a:cxnLst/>
              <a:rect l="l" t="t" r="r" b="b"/>
              <a:pathLst>
                <a:path w="2221415" h="1401603" extrusionOk="0">
                  <a:moveTo>
                    <a:pt x="2221415" y="1401604"/>
                  </a:moveTo>
                  <a:lnTo>
                    <a:pt x="0" y="116205"/>
                  </a:lnTo>
                  <a:lnTo>
                    <a:pt x="0" y="0"/>
                  </a:lnTo>
                  <a:lnTo>
                    <a:pt x="2221415" y="1285399"/>
                  </a:lnTo>
                  <a:lnTo>
                    <a:pt x="2221415" y="140160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1758;p30"/>
            <p:cNvSpPr/>
            <p:nvPr/>
          </p:nvSpPr>
          <p:spPr>
            <a:xfrm>
              <a:off x="4206176" y="231400"/>
              <a:ext cx="2045689" cy="2621660"/>
            </a:xfrm>
            <a:custGeom>
              <a:avLst/>
              <a:gdLst/>
              <a:ahLst/>
              <a:cxnLst/>
              <a:rect l="l" t="t" r="r" b="b"/>
              <a:pathLst>
                <a:path w="2045689" h="2621660" extrusionOk="0">
                  <a:moveTo>
                    <a:pt x="2045690" y="2621661"/>
                  </a:moveTo>
                  <a:lnTo>
                    <a:pt x="0" y="1437894"/>
                  </a:lnTo>
                  <a:lnTo>
                    <a:pt x="0" y="0"/>
                  </a:lnTo>
                  <a:lnTo>
                    <a:pt x="2045690" y="1183767"/>
                  </a:lnTo>
                  <a:lnTo>
                    <a:pt x="2045690" y="2621661"/>
                  </a:lnTo>
                  <a:close/>
                </a:path>
              </a:pathLst>
            </a:custGeom>
            <a:solidFill>
              <a:schemeClr val="bg1">
                <a:lumMod val="9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1759;p30"/>
            <p:cNvSpPr/>
            <p:nvPr/>
          </p:nvSpPr>
          <p:spPr>
            <a:xfrm>
              <a:off x="6296819" y="2879159"/>
              <a:ext cx="101975" cy="176974"/>
            </a:xfrm>
            <a:custGeom>
              <a:avLst/>
              <a:gdLst/>
              <a:ahLst/>
              <a:cxnLst/>
              <a:rect l="l" t="t" r="r" b="b"/>
              <a:pathLst>
                <a:path w="101975" h="176974" extrusionOk="0">
                  <a:moveTo>
                    <a:pt x="101975" y="118015"/>
                  </a:moveTo>
                  <a:lnTo>
                    <a:pt x="0" y="176974"/>
                  </a:lnTo>
                  <a:lnTo>
                    <a:pt x="0" y="58960"/>
                  </a:lnTo>
                  <a:lnTo>
                    <a:pt x="101975" y="0"/>
                  </a:lnTo>
                  <a:lnTo>
                    <a:pt x="101975" y="118015"/>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1760;p30"/>
            <p:cNvSpPr/>
            <p:nvPr/>
          </p:nvSpPr>
          <p:spPr>
            <a:xfrm>
              <a:off x="4356811" y="496480"/>
              <a:ext cx="169452" cy="163353"/>
            </a:xfrm>
            <a:custGeom>
              <a:avLst/>
              <a:gdLst/>
              <a:ahLst/>
              <a:cxnLst/>
              <a:rect l="l" t="t" r="r" b="b"/>
              <a:pathLst>
                <a:path w="169452" h="163353" extrusionOk="0">
                  <a:moveTo>
                    <a:pt x="169453" y="163354"/>
                  </a:moveTo>
                  <a:lnTo>
                    <a:pt x="0" y="65341"/>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1761;p30"/>
            <p:cNvSpPr/>
            <p:nvPr/>
          </p:nvSpPr>
          <p:spPr>
            <a:xfrm>
              <a:off x="4598397" y="636212"/>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1762;p30"/>
            <p:cNvSpPr/>
            <p:nvPr/>
          </p:nvSpPr>
          <p:spPr>
            <a:xfrm>
              <a:off x="4356811" y="619924"/>
              <a:ext cx="169452" cy="163353"/>
            </a:xfrm>
            <a:custGeom>
              <a:avLst/>
              <a:gdLst/>
              <a:ahLst/>
              <a:cxnLst/>
              <a:rect l="l" t="t" r="r" b="b"/>
              <a:pathLst>
                <a:path w="169452" h="163353" extrusionOk="0">
                  <a:moveTo>
                    <a:pt x="169453" y="163354"/>
                  </a:moveTo>
                  <a:lnTo>
                    <a:pt x="0" y="65342"/>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763;p30"/>
            <p:cNvSpPr/>
            <p:nvPr/>
          </p:nvSpPr>
          <p:spPr>
            <a:xfrm>
              <a:off x="4598397" y="759656"/>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1764;p30"/>
            <p:cNvSpPr/>
            <p:nvPr/>
          </p:nvSpPr>
          <p:spPr>
            <a:xfrm>
              <a:off x="4356811" y="761466"/>
              <a:ext cx="169452" cy="163448"/>
            </a:xfrm>
            <a:custGeom>
              <a:avLst/>
              <a:gdLst/>
              <a:ahLst/>
              <a:cxnLst/>
              <a:rect l="l" t="t" r="r" b="b"/>
              <a:pathLst>
                <a:path w="169452" h="163448" extrusionOk="0">
                  <a:moveTo>
                    <a:pt x="169453" y="163449"/>
                  </a:moveTo>
                  <a:lnTo>
                    <a:pt x="0" y="65437"/>
                  </a:lnTo>
                  <a:lnTo>
                    <a:pt x="0" y="0"/>
                  </a:lnTo>
                  <a:lnTo>
                    <a:pt x="169453" y="98107"/>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1765;p30"/>
            <p:cNvSpPr/>
            <p:nvPr/>
          </p:nvSpPr>
          <p:spPr>
            <a:xfrm>
              <a:off x="4598397" y="901293"/>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1766;p30"/>
            <p:cNvSpPr/>
            <p:nvPr/>
          </p:nvSpPr>
          <p:spPr>
            <a:xfrm>
              <a:off x="4356811" y="903102"/>
              <a:ext cx="169452" cy="163449"/>
            </a:xfrm>
            <a:custGeom>
              <a:avLst/>
              <a:gdLst/>
              <a:ahLst/>
              <a:cxnLst/>
              <a:rect l="l" t="t" r="r" b="b"/>
              <a:pathLst>
                <a:path w="169452" h="163449" extrusionOk="0">
                  <a:moveTo>
                    <a:pt x="169453" y="163449"/>
                  </a:moveTo>
                  <a:lnTo>
                    <a:pt x="0" y="65342"/>
                  </a:lnTo>
                  <a:lnTo>
                    <a:pt x="0" y="0"/>
                  </a:lnTo>
                  <a:lnTo>
                    <a:pt x="169453" y="98012"/>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1767;p30"/>
            <p:cNvSpPr/>
            <p:nvPr/>
          </p:nvSpPr>
          <p:spPr>
            <a:xfrm>
              <a:off x="4598397" y="1042929"/>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1768;p30"/>
            <p:cNvSpPr/>
            <p:nvPr/>
          </p:nvSpPr>
          <p:spPr>
            <a:xfrm>
              <a:off x="5115879" y="982814"/>
              <a:ext cx="204046" cy="276142"/>
            </a:xfrm>
            <a:custGeom>
              <a:avLst/>
              <a:gdLst/>
              <a:ahLst/>
              <a:cxnLst/>
              <a:rect l="l" t="t" r="r" b="b"/>
              <a:pathLst>
                <a:path w="204046" h="276142" extrusionOk="0">
                  <a:moveTo>
                    <a:pt x="665" y="41256"/>
                  </a:moveTo>
                  <a:cubicBezTo>
                    <a:pt x="38205" y="-7321"/>
                    <a:pt x="105207" y="-15132"/>
                    <a:pt x="182188" y="29255"/>
                  </a:cubicBezTo>
                  <a:cubicBezTo>
                    <a:pt x="189601" y="33541"/>
                    <a:pt x="196918" y="38208"/>
                    <a:pt x="204046" y="43161"/>
                  </a:cubicBezTo>
                  <a:lnTo>
                    <a:pt x="182663" y="276143"/>
                  </a:lnTo>
                  <a:lnTo>
                    <a:pt x="0" y="42209"/>
                  </a:lnTo>
                  <a:close/>
                </a:path>
              </a:pathLst>
            </a:custGeom>
            <a:solidFill>
              <a:srgbClr val="439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1769;p30"/>
            <p:cNvSpPr/>
            <p:nvPr/>
          </p:nvSpPr>
          <p:spPr>
            <a:xfrm>
              <a:off x="5297876" y="1025975"/>
              <a:ext cx="199579" cy="260699"/>
            </a:xfrm>
            <a:custGeom>
              <a:avLst/>
              <a:gdLst/>
              <a:ahLst/>
              <a:cxnLst/>
              <a:rect l="l" t="t" r="r" b="b"/>
              <a:pathLst>
                <a:path w="199579" h="260699" extrusionOk="0">
                  <a:moveTo>
                    <a:pt x="199580" y="260699"/>
                  </a:moveTo>
                  <a:lnTo>
                    <a:pt x="0" y="232981"/>
                  </a:lnTo>
                  <a:lnTo>
                    <a:pt x="21859" y="0"/>
                  </a:lnTo>
                  <a:cubicBezTo>
                    <a:pt x="103591" y="56864"/>
                    <a:pt x="171733" y="158972"/>
                    <a:pt x="199580" y="2606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1770;p30"/>
            <p:cNvSpPr/>
            <p:nvPr/>
          </p:nvSpPr>
          <p:spPr>
            <a:xfrm>
              <a:off x="5298541" y="1258956"/>
              <a:ext cx="212884" cy="276193"/>
            </a:xfrm>
            <a:custGeom>
              <a:avLst/>
              <a:gdLst/>
              <a:ahLst/>
              <a:cxnLst/>
              <a:rect l="l" t="t" r="r" b="b"/>
              <a:pathLst>
                <a:path w="212884" h="276193" extrusionOk="0">
                  <a:moveTo>
                    <a:pt x="212885" y="123444"/>
                  </a:moveTo>
                  <a:cubicBezTo>
                    <a:pt x="212885" y="228219"/>
                    <a:pt x="155862" y="285369"/>
                    <a:pt x="76315" y="274987"/>
                  </a:cubicBezTo>
                  <a:lnTo>
                    <a:pt x="0" y="0"/>
                  </a:lnTo>
                  <a:lnTo>
                    <a:pt x="199580" y="27718"/>
                  </a:lnTo>
                  <a:cubicBezTo>
                    <a:pt x="208332" y="58874"/>
                    <a:pt x="212809" y="91078"/>
                    <a:pt x="212885" y="123444"/>
                  </a:cubicBezTo>
                  <a:close/>
                </a:path>
              </a:pathLst>
            </a:custGeom>
            <a:solidFill>
              <a:srgbClr val="FF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1771;p30"/>
            <p:cNvSpPr/>
            <p:nvPr/>
          </p:nvSpPr>
          <p:spPr>
            <a:xfrm>
              <a:off x="5084706" y="1024070"/>
              <a:ext cx="290055" cy="509778"/>
            </a:xfrm>
            <a:custGeom>
              <a:avLst/>
              <a:gdLst/>
              <a:ahLst/>
              <a:cxnLst/>
              <a:rect l="l" t="t" r="r" b="b"/>
              <a:pathLst>
                <a:path w="290055" h="509778" extrusionOk="0">
                  <a:moveTo>
                    <a:pt x="31172" y="952"/>
                  </a:moveTo>
                  <a:cubicBezTo>
                    <a:pt x="11405" y="26956"/>
                    <a:pt x="0" y="64389"/>
                    <a:pt x="0" y="111442"/>
                  </a:cubicBezTo>
                  <a:cubicBezTo>
                    <a:pt x="0" y="247840"/>
                    <a:pt x="95513" y="413575"/>
                    <a:pt x="213360" y="481775"/>
                  </a:cubicBezTo>
                  <a:cubicBezTo>
                    <a:pt x="236863" y="496024"/>
                    <a:pt x="262913" y="505539"/>
                    <a:pt x="290055" y="509778"/>
                  </a:cubicBezTo>
                  <a:lnTo>
                    <a:pt x="213835" y="234886"/>
                  </a:lnTo>
                  <a:lnTo>
                    <a:pt x="32313" y="0"/>
                  </a:lnTo>
                  <a:close/>
                </a:path>
              </a:pathLst>
            </a:cu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1772;p30"/>
            <p:cNvSpPr/>
            <p:nvPr/>
          </p:nvSpPr>
          <p:spPr>
            <a:xfrm>
              <a:off x="5705494" y="1324174"/>
              <a:ext cx="204331" cy="276159"/>
            </a:xfrm>
            <a:custGeom>
              <a:avLst/>
              <a:gdLst/>
              <a:ahLst/>
              <a:cxnLst/>
              <a:rect l="l" t="t" r="r" b="b"/>
              <a:pathLst>
                <a:path w="204331" h="276159" extrusionOk="0">
                  <a:moveTo>
                    <a:pt x="950" y="41272"/>
                  </a:moveTo>
                  <a:cubicBezTo>
                    <a:pt x="38490" y="-7305"/>
                    <a:pt x="105492" y="-15116"/>
                    <a:pt x="182473" y="29176"/>
                  </a:cubicBezTo>
                  <a:cubicBezTo>
                    <a:pt x="189885" y="33462"/>
                    <a:pt x="197108" y="38129"/>
                    <a:pt x="204331" y="43178"/>
                  </a:cubicBezTo>
                  <a:lnTo>
                    <a:pt x="182283" y="276159"/>
                  </a:lnTo>
                  <a:lnTo>
                    <a:pt x="0" y="42130"/>
                  </a:lnTo>
                  <a:close/>
                </a:path>
              </a:pathLst>
            </a:custGeom>
            <a:solidFill>
              <a:srgbClr val="543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773;p30"/>
            <p:cNvSpPr/>
            <p:nvPr/>
          </p:nvSpPr>
          <p:spPr>
            <a:xfrm>
              <a:off x="5887776" y="1367351"/>
              <a:ext cx="199579" cy="260603"/>
            </a:xfrm>
            <a:custGeom>
              <a:avLst/>
              <a:gdLst/>
              <a:ahLst/>
              <a:cxnLst/>
              <a:rect l="l" t="t" r="r" b="b"/>
              <a:pathLst>
                <a:path w="199579" h="260603" extrusionOk="0">
                  <a:moveTo>
                    <a:pt x="199580" y="260604"/>
                  </a:moveTo>
                  <a:lnTo>
                    <a:pt x="0" y="232981"/>
                  </a:lnTo>
                  <a:lnTo>
                    <a:pt x="21859" y="0"/>
                  </a:lnTo>
                  <a:cubicBezTo>
                    <a:pt x="103591" y="56769"/>
                    <a:pt x="171638" y="158877"/>
                    <a:pt x="199580" y="260604"/>
                  </a:cubicBezTo>
                  <a:close/>
                </a:path>
              </a:pathLst>
            </a:custGeom>
            <a:solidFill>
              <a:srgbClr val="1B96E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774;p30"/>
            <p:cNvSpPr/>
            <p:nvPr/>
          </p:nvSpPr>
          <p:spPr>
            <a:xfrm>
              <a:off x="5887776" y="1600333"/>
              <a:ext cx="213550" cy="276118"/>
            </a:xfrm>
            <a:custGeom>
              <a:avLst/>
              <a:gdLst/>
              <a:ahLst/>
              <a:cxnLst/>
              <a:rect l="l" t="t" r="r" b="b"/>
              <a:pathLst>
                <a:path w="213550" h="276118" extrusionOk="0">
                  <a:moveTo>
                    <a:pt x="213550" y="123444"/>
                  </a:moveTo>
                  <a:cubicBezTo>
                    <a:pt x="213550" y="228219"/>
                    <a:pt x="156527" y="285369"/>
                    <a:pt x="76981" y="274892"/>
                  </a:cubicBezTo>
                  <a:lnTo>
                    <a:pt x="0" y="0"/>
                  </a:lnTo>
                  <a:lnTo>
                    <a:pt x="199580" y="27622"/>
                  </a:lnTo>
                  <a:cubicBezTo>
                    <a:pt x="208504" y="58788"/>
                    <a:pt x="213208" y="91021"/>
                    <a:pt x="213550" y="123444"/>
                  </a:cubicBezTo>
                  <a:close/>
                </a:path>
              </a:pathLst>
            </a:cu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775;p30"/>
            <p:cNvSpPr/>
            <p:nvPr/>
          </p:nvSpPr>
          <p:spPr>
            <a:xfrm>
              <a:off x="5674606" y="1365446"/>
              <a:ext cx="290055" cy="509682"/>
            </a:xfrm>
            <a:custGeom>
              <a:avLst/>
              <a:gdLst/>
              <a:ahLst/>
              <a:cxnLst/>
              <a:rect l="l" t="t" r="r" b="b"/>
              <a:pathLst>
                <a:path w="290055" h="509682" extrusionOk="0">
                  <a:moveTo>
                    <a:pt x="31077" y="857"/>
                  </a:moveTo>
                  <a:cubicBezTo>
                    <a:pt x="11404" y="26956"/>
                    <a:pt x="0" y="64294"/>
                    <a:pt x="0" y="111347"/>
                  </a:cubicBezTo>
                  <a:cubicBezTo>
                    <a:pt x="0" y="247745"/>
                    <a:pt x="95513" y="413575"/>
                    <a:pt x="213360" y="481775"/>
                  </a:cubicBezTo>
                  <a:cubicBezTo>
                    <a:pt x="236844" y="496033"/>
                    <a:pt x="262913" y="505520"/>
                    <a:pt x="290055" y="509683"/>
                  </a:cubicBezTo>
                  <a:lnTo>
                    <a:pt x="213170" y="234887"/>
                  </a:lnTo>
                  <a:lnTo>
                    <a:pt x="31647" y="0"/>
                  </a:lnTo>
                  <a:close/>
                </a:path>
              </a:pathLst>
            </a:custGeom>
            <a:solidFill>
              <a:srgbClr val="A6CE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776;p30"/>
            <p:cNvSpPr/>
            <p:nvPr/>
          </p:nvSpPr>
          <p:spPr>
            <a:xfrm>
              <a:off x="5115879" y="1943808"/>
              <a:ext cx="971477" cy="359289"/>
            </a:xfrm>
            <a:custGeom>
              <a:avLst/>
              <a:gdLst/>
              <a:ahLst/>
              <a:cxnLst/>
              <a:rect l="l" t="t" r="r" b="b"/>
              <a:pathLst>
                <a:path w="971477" h="359289" extrusionOk="0">
                  <a:moveTo>
                    <a:pt x="0" y="102961"/>
                  </a:moveTo>
                  <a:cubicBezTo>
                    <a:pt x="0" y="102961"/>
                    <a:pt x="144553" y="-173264"/>
                    <a:pt x="511684" y="179161"/>
                  </a:cubicBezTo>
                  <a:cubicBezTo>
                    <a:pt x="878815" y="531586"/>
                    <a:pt x="971477" y="258218"/>
                    <a:pt x="971477" y="258218"/>
                  </a:cubicBezTo>
                </a:path>
              </a:pathLst>
            </a:custGeom>
            <a:noFill/>
            <a:ln w="13475" cap="flat" cmpd="sng">
              <a:solidFill>
                <a:srgbClr val="D6D8E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777;p30"/>
            <p:cNvSpPr/>
            <p:nvPr/>
          </p:nvSpPr>
          <p:spPr>
            <a:xfrm rot="-1801764">
              <a:off x="5403245" y="1931037"/>
              <a:ext cx="49945" cy="86600"/>
            </a:xfrm>
            <a:custGeom>
              <a:avLst/>
              <a:gdLst/>
              <a:ahLst/>
              <a:cxnLst/>
              <a:rect l="l" t="t" r="r" b="b"/>
              <a:pathLst>
                <a:path w="49989" h="86677" extrusionOk="0">
                  <a:moveTo>
                    <a:pt x="49990" y="43339"/>
                  </a:moveTo>
                  <a:cubicBezTo>
                    <a:pt x="49990" y="67274"/>
                    <a:pt x="38799" y="86677"/>
                    <a:pt x="24995" y="86677"/>
                  </a:cubicBezTo>
                  <a:cubicBezTo>
                    <a:pt x="11191" y="86677"/>
                    <a:pt x="0" y="67274"/>
                    <a:pt x="0" y="43339"/>
                  </a:cubicBezTo>
                  <a:cubicBezTo>
                    <a:pt x="0" y="19403"/>
                    <a:pt x="11191"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778;p30"/>
            <p:cNvSpPr/>
            <p:nvPr/>
          </p:nvSpPr>
          <p:spPr>
            <a:xfrm rot="-1801764">
              <a:off x="5143652" y="1930529"/>
              <a:ext cx="49945" cy="86600"/>
            </a:xfrm>
            <a:custGeom>
              <a:avLst/>
              <a:gdLst/>
              <a:ahLst/>
              <a:cxnLst/>
              <a:rect l="l" t="t" r="r" b="b"/>
              <a:pathLst>
                <a:path w="49989" h="86677" extrusionOk="0">
                  <a:moveTo>
                    <a:pt x="49990" y="43339"/>
                  </a:moveTo>
                  <a:cubicBezTo>
                    <a:pt x="49990" y="67274"/>
                    <a:pt x="38799" y="86677"/>
                    <a:pt x="24995" y="86677"/>
                  </a:cubicBezTo>
                  <a:cubicBezTo>
                    <a:pt x="11190" y="86677"/>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779;p30"/>
            <p:cNvSpPr/>
            <p:nvPr/>
          </p:nvSpPr>
          <p:spPr>
            <a:xfrm rot="-1790023">
              <a:off x="5694653" y="2149239"/>
              <a:ext cx="50164" cy="86979"/>
            </a:xfrm>
            <a:custGeom>
              <a:avLst/>
              <a:gdLst/>
              <a:ahLst/>
              <a:cxnLst/>
              <a:rect l="l" t="t" r="r" b="b"/>
              <a:pathLst>
                <a:path w="50162" h="86976" extrusionOk="0">
                  <a:moveTo>
                    <a:pt x="50164" y="43489"/>
                  </a:moveTo>
                  <a:cubicBezTo>
                    <a:pt x="50164" y="67507"/>
                    <a:pt x="38934" y="86977"/>
                    <a:pt x="25082" y="86977"/>
                  </a:cubicBezTo>
                  <a:cubicBezTo>
                    <a:pt x="11231" y="86977"/>
                    <a:pt x="1" y="67507"/>
                    <a:pt x="1" y="43489"/>
                  </a:cubicBezTo>
                  <a:cubicBezTo>
                    <a:pt x="1" y="19471"/>
                    <a:pt x="11231" y="1"/>
                    <a:pt x="25082" y="1"/>
                  </a:cubicBezTo>
                  <a:cubicBezTo>
                    <a:pt x="38934" y="1"/>
                    <a:pt x="50164" y="19471"/>
                    <a:pt x="50164" y="4348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780;p30"/>
            <p:cNvSpPr/>
            <p:nvPr/>
          </p:nvSpPr>
          <p:spPr>
            <a:xfrm rot="-1801764">
              <a:off x="5993267" y="2236949"/>
              <a:ext cx="49945" cy="86600"/>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781;p30"/>
            <p:cNvSpPr/>
            <p:nvPr/>
          </p:nvSpPr>
          <p:spPr>
            <a:xfrm>
              <a:off x="4356811" y="1418691"/>
              <a:ext cx="57973" cy="235172"/>
            </a:xfrm>
            <a:custGeom>
              <a:avLst/>
              <a:gdLst/>
              <a:ahLst/>
              <a:cxnLst/>
              <a:rect l="l" t="t" r="r" b="b"/>
              <a:pathLst>
                <a:path w="57973" h="235172" extrusionOk="0">
                  <a:moveTo>
                    <a:pt x="57973" y="235172"/>
                  </a:moveTo>
                  <a:lnTo>
                    <a:pt x="0" y="201549"/>
                  </a:lnTo>
                  <a:lnTo>
                    <a:pt x="0" y="0"/>
                  </a:lnTo>
                  <a:lnTo>
                    <a:pt x="57973" y="33623"/>
                  </a:lnTo>
                  <a:lnTo>
                    <a:pt x="57973" y="235172"/>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782;p30"/>
            <p:cNvSpPr/>
            <p:nvPr/>
          </p:nvSpPr>
          <p:spPr>
            <a:xfrm>
              <a:off x="4517330" y="1440789"/>
              <a:ext cx="58068" cy="305942"/>
            </a:xfrm>
            <a:custGeom>
              <a:avLst/>
              <a:gdLst/>
              <a:ahLst/>
              <a:cxnLst/>
              <a:rect l="l" t="t" r="r" b="b"/>
              <a:pathLst>
                <a:path w="58068" h="305942" extrusionOk="0">
                  <a:moveTo>
                    <a:pt x="58068" y="305943"/>
                  </a:moveTo>
                  <a:lnTo>
                    <a:pt x="0" y="272320"/>
                  </a:lnTo>
                  <a:lnTo>
                    <a:pt x="0" y="0"/>
                  </a:lnTo>
                  <a:lnTo>
                    <a:pt x="58068" y="33623"/>
                  </a:lnTo>
                  <a:lnTo>
                    <a:pt x="58068" y="30594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783;p30"/>
            <p:cNvSpPr/>
            <p:nvPr/>
          </p:nvSpPr>
          <p:spPr>
            <a:xfrm>
              <a:off x="4677849" y="1415738"/>
              <a:ext cx="58067" cy="423862"/>
            </a:xfrm>
            <a:custGeom>
              <a:avLst/>
              <a:gdLst/>
              <a:ahLst/>
              <a:cxnLst/>
              <a:rect l="l" t="t" r="r" b="b"/>
              <a:pathLst>
                <a:path w="58067" h="423862" extrusionOk="0">
                  <a:moveTo>
                    <a:pt x="58068" y="423863"/>
                  </a:moveTo>
                  <a:lnTo>
                    <a:pt x="0" y="390335"/>
                  </a:lnTo>
                  <a:lnTo>
                    <a:pt x="0" y="0"/>
                  </a:lnTo>
                  <a:lnTo>
                    <a:pt x="58068" y="33528"/>
                  </a:lnTo>
                  <a:lnTo>
                    <a:pt x="58068" y="42386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784;p30"/>
            <p:cNvSpPr/>
            <p:nvPr/>
          </p:nvSpPr>
          <p:spPr>
            <a:xfrm>
              <a:off x="4838368" y="1414214"/>
              <a:ext cx="58068" cy="518255"/>
            </a:xfrm>
            <a:custGeom>
              <a:avLst/>
              <a:gdLst/>
              <a:ahLst/>
              <a:cxnLst/>
              <a:rect l="l" t="t" r="r" b="b"/>
              <a:pathLst>
                <a:path w="58068" h="518255" extrusionOk="0">
                  <a:moveTo>
                    <a:pt x="58068" y="518255"/>
                  </a:moveTo>
                  <a:lnTo>
                    <a:pt x="0" y="484727"/>
                  </a:lnTo>
                  <a:lnTo>
                    <a:pt x="0" y="0"/>
                  </a:lnTo>
                  <a:lnTo>
                    <a:pt x="58068" y="33528"/>
                  </a:lnTo>
                  <a:lnTo>
                    <a:pt x="58068" y="518255"/>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785;p30"/>
            <p:cNvSpPr/>
            <p:nvPr/>
          </p:nvSpPr>
          <p:spPr>
            <a:xfrm>
              <a:off x="5343399" y="3731361"/>
              <a:ext cx="99124" cy="151542"/>
            </a:xfrm>
            <a:custGeom>
              <a:avLst/>
              <a:gdLst/>
              <a:ahLst/>
              <a:cxnLst/>
              <a:rect l="l" t="t" r="r" b="b"/>
              <a:pathLst>
                <a:path w="99124" h="151542" extrusionOk="0">
                  <a:moveTo>
                    <a:pt x="16347" y="151543"/>
                  </a:moveTo>
                  <a:lnTo>
                    <a:pt x="99124" y="104204"/>
                  </a:lnTo>
                  <a:lnTo>
                    <a:pt x="0" y="0"/>
                  </a:lnTo>
                  <a:lnTo>
                    <a:pt x="16347" y="15154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786;p30"/>
            <p:cNvSpPr/>
            <p:nvPr/>
          </p:nvSpPr>
          <p:spPr>
            <a:xfrm>
              <a:off x="4678419" y="3350075"/>
              <a:ext cx="69282" cy="136588"/>
            </a:xfrm>
            <a:custGeom>
              <a:avLst/>
              <a:gdLst/>
              <a:ahLst/>
              <a:cxnLst/>
              <a:rect l="l" t="t" r="r" b="b"/>
              <a:pathLst>
                <a:path w="69282" h="136588" extrusionOk="0">
                  <a:moveTo>
                    <a:pt x="0" y="136588"/>
                  </a:moveTo>
                  <a:lnTo>
                    <a:pt x="69283" y="98298"/>
                  </a:lnTo>
                  <a:lnTo>
                    <a:pt x="42672" y="0"/>
                  </a:lnTo>
                  <a:lnTo>
                    <a:pt x="0" y="136588"/>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926;p30"/>
            <p:cNvSpPr/>
            <p:nvPr/>
          </p:nvSpPr>
          <p:spPr>
            <a:xfrm>
              <a:off x="5615017" y="4460119"/>
              <a:ext cx="828920" cy="479679"/>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927;p30"/>
            <p:cNvSpPr/>
            <p:nvPr/>
          </p:nvSpPr>
          <p:spPr>
            <a:xfrm>
              <a:off x="5846435" y="2182763"/>
              <a:ext cx="465451" cy="682637"/>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928;p30"/>
            <p:cNvSpPr/>
            <p:nvPr/>
          </p:nvSpPr>
          <p:spPr>
            <a:xfrm>
              <a:off x="5832052" y="2673876"/>
              <a:ext cx="86758" cy="504907"/>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929;p30"/>
            <p:cNvSpPr/>
            <p:nvPr/>
          </p:nvSpPr>
          <p:spPr>
            <a:xfrm>
              <a:off x="5882176" y="2176405"/>
              <a:ext cx="221715" cy="275766"/>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930;p30"/>
            <p:cNvSpPr/>
            <p:nvPr/>
          </p:nvSpPr>
          <p:spPr>
            <a:xfrm>
              <a:off x="5925036" y="2475870"/>
              <a:ext cx="274953" cy="308347"/>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931;p30"/>
            <p:cNvSpPr/>
            <p:nvPr/>
          </p:nvSpPr>
          <p:spPr>
            <a:xfrm>
              <a:off x="5845497" y="2576533"/>
              <a:ext cx="400459" cy="461811"/>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932;p30"/>
            <p:cNvSpPr/>
            <p:nvPr/>
          </p:nvSpPr>
          <p:spPr>
            <a:xfrm>
              <a:off x="5916607" y="2198526"/>
              <a:ext cx="294816" cy="364308"/>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933;p30"/>
            <p:cNvSpPr/>
            <p:nvPr/>
          </p:nvSpPr>
          <p:spPr>
            <a:xfrm>
              <a:off x="5928072" y="2197020"/>
              <a:ext cx="296585" cy="278850"/>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934;p30"/>
            <p:cNvSpPr/>
            <p:nvPr/>
          </p:nvSpPr>
          <p:spPr>
            <a:xfrm>
              <a:off x="5977205" y="4610895"/>
              <a:ext cx="232912" cy="178155"/>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935;p30"/>
            <p:cNvSpPr/>
            <p:nvPr/>
          </p:nvSpPr>
          <p:spPr>
            <a:xfrm>
              <a:off x="5978157" y="4667764"/>
              <a:ext cx="231905" cy="121227"/>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936;p30"/>
            <p:cNvSpPr/>
            <p:nvPr/>
          </p:nvSpPr>
          <p:spPr>
            <a:xfrm>
              <a:off x="5800764" y="4571652"/>
              <a:ext cx="213680" cy="165568"/>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937;p30"/>
            <p:cNvSpPr/>
            <p:nvPr/>
          </p:nvSpPr>
          <p:spPr>
            <a:xfrm>
              <a:off x="5801482" y="4626139"/>
              <a:ext cx="212755" cy="111143"/>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938;p30"/>
            <p:cNvSpPr/>
            <p:nvPr/>
          </p:nvSpPr>
          <p:spPr>
            <a:xfrm>
              <a:off x="5835285" y="3032607"/>
              <a:ext cx="455829" cy="159522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939;p30"/>
            <p:cNvSpPr/>
            <p:nvPr/>
          </p:nvSpPr>
          <p:spPr>
            <a:xfrm>
              <a:off x="5815995" y="3000698"/>
              <a:ext cx="485198" cy="1060979"/>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940;p30"/>
            <p:cNvSpPr/>
            <p:nvPr/>
          </p:nvSpPr>
          <p:spPr>
            <a:xfrm>
              <a:off x="5561118" y="2683306"/>
              <a:ext cx="698939" cy="60971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941;p30"/>
            <p:cNvSpPr/>
            <p:nvPr/>
          </p:nvSpPr>
          <p:spPr>
            <a:xfrm>
              <a:off x="6103702" y="2644294"/>
              <a:ext cx="168312" cy="197615"/>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942;p30"/>
            <p:cNvSpPr/>
            <p:nvPr/>
          </p:nvSpPr>
          <p:spPr>
            <a:xfrm>
              <a:off x="5833319" y="2576558"/>
              <a:ext cx="135999" cy="14296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943;p30"/>
            <p:cNvSpPr/>
            <p:nvPr/>
          </p:nvSpPr>
          <p:spPr>
            <a:xfrm>
              <a:off x="2925535" y="2722330"/>
              <a:ext cx="1200895" cy="746478"/>
            </a:xfrm>
            <a:custGeom>
              <a:avLst/>
              <a:gdLst/>
              <a:ahLst/>
              <a:cxnLst/>
              <a:rect l="l" t="t" r="r" b="b"/>
              <a:pathLst>
                <a:path w="1200895" h="746478" extrusionOk="0">
                  <a:moveTo>
                    <a:pt x="1109954" y="738045"/>
                  </a:moveTo>
                  <a:lnTo>
                    <a:pt x="30323" y="113395"/>
                  </a:lnTo>
                  <a:cubicBezTo>
                    <a:pt x="1323" y="96612"/>
                    <a:pt x="-8610" y="59446"/>
                    <a:pt x="8136" y="30385"/>
                  </a:cubicBezTo>
                  <a:cubicBezTo>
                    <a:pt x="13457" y="21145"/>
                    <a:pt x="21109" y="13478"/>
                    <a:pt x="30323" y="8144"/>
                  </a:cubicBezTo>
                  <a:lnTo>
                    <a:pt x="30323" y="8144"/>
                  </a:lnTo>
                  <a:cubicBezTo>
                    <a:pt x="49084" y="-2715"/>
                    <a:pt x="72197" y="-2715"/>
                    <a:pt x="90957" y="8144"/>
                  </a:cubicBezTo>
                  <a:lnTo>
                    <a:pt x="1170588" y="633270"/>
                  </a:lnTo>
                  <a:cubicBezTo>
                    <a:pt x="1199584" y="650062"/>
                    <a:pt x="1209506" y="687229"/>
                    <a:pt x="1192750" y="716290"/>
                  </a:cubicBezTo>
                  <a:cubicBezTo>
                    <a:pt x="1186117" y="727805"/>
                    <a:pt x="1175891" y="736816"/>
                    <a:pt x="1163650" y="741950"/>
                  </a:cubicBezTo>
                  <a:lnTo>
                    <a:pt x="1163650" y="741950"/>
                  </a:lnTo>
                  <a:cubicBezTo>
                    <a:pt x="1146125" y="749151"/>
                    <a:pt x="1126253" y="747703"/>
                    <a:pt x="1109954" y="7380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944;p30"/>
            <p:cNvSpPr/>
            <p:nvPr/>
          </p:nvSpPr>
          <p:spPr>
            <a:xfrm>
              <a:off x="2868613" y="1365288"/>
              <a:ext cx="1401428" cy="1812876"/>
            </a:xfrm>
            <a:custGeom>
              <a:avLst/>
              <a:gdLst/>
              <a:ahLst/>
              <a:cxnLst/>
              <a:rect l="l" t="t" r="r" b="b"/>
              <a:pathLst>
                <a:path w="1401428" h="1812876" extrusionOk="0">
                  <a:moveTo>
                    <a:pt x="700714" y="1717230"/>
                  </a:moveTo>
                  <a:cubicBezTo>
                    <a:pt x="314290" y="1493678"/>
                    <a:pt x="0" y="947991"/>
                    <a:pt x="0" y="500888"/>
                  </a:cubicBezTo>
                  <a:cubicBezTo>
                    <a:pt x="0" y="53784"/>
                    <a:pt x="314290" y="-127762"/>
                    <a:pt x="700714" y="95504"/>
                  </a:cubicBezTo>
                  <a:cubicBezTo>
                    <a:pt x="1087138" y="318770"/>
                    <a:pt x="1401428" y="864647"/>
                    <a:pt x="1401428" y="1311846"/>
                  </a:cubicBezTo>
                  <a:cubicBezTo>
                    <a:pt x="1401428" y="1759045"/>
                    <a:pt x="1087043" y="1940782"/>
                    <a:pt x="700714" y="1717230"/>
                  </a:cubicBezTo>
                  <a:close/>
                  <a:moveTo>
                    <a:pt x="700714" y="240855"/>
                  </a:moveTo>
                  <a:cubicBezTo>
                    <a:pt x="383478" y="57308"/>
                    <a:pt x="125355" y="206660"/>
                    <a:pt x="125355" y="573754"/>
                  </a:cubicBezTo>
                  <a:cubicBezTo>
                    <a:pt x="125355" y="940847"/>
                    <a:pt x="383478" y="1388808"/>
                    <a:pt x="700714" y="1572355"/>
                  </a:cubicBezTo>
                  <a:cubicBezTo>
                    <a:pt x="1017951" y="1755902"/>
                    <a:pt x="1275978" y="1606645"/>
                    <a:pt x="1275978" y="1239551"/>
                  </a:cubicBezTo>
                  <a:cubicBezTo>
                    <a:pt x="1275978" y="872458"/>
                    <a:pt x="1017951" y="424116"/>
                    <a:pt x="700714" y="240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945;p30"/>
            <p:cNvSpPr/>
            <p:nvPr/>
          </p:nvSpPr>
          <p:spPr>
            <a:xfrm>
              <a:off x="2977907" y="1395545"/>
              <a:ext cx="128396" cy="88201"/>
            </a:xfrm>
            <a:custGeom>
              <a:avLst/>
              <a:gdLst/>
              <a:ahLst/>
              <a:cxnLst/>
              <a:rect l="l" t="t" r="r" b="b"/>
              <a:pathLst>
                <a:path w="128396" h="88201" extrusionOk="0">
                  <a:moveTo>
                    <a:pt x="0" y="70295"/>
                  </a:moveTo>
                  <a:lnTo>
                    <a:pt x="128396" y="0"/>
                  </a:lnTo>
                  <a:lnTo>
                    <a:pt x="109198" y="88201"/>
                  </a:lnTo>
                  <a:lnTo>
                    <a:pt x="0" y="70295"/>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946;p30"/>
            <p:cNvSpPr/>
            <p:nvPr/>
          </p:nvSpPr>
          <p:spPr>
            <a:xfrm>
              <a:off x="3945392" y="3100901"/>
              <a:ext cx="140370" cy="95440"/>
            </a:xfrm>
            <a:custGeom>
              <a:avLst/>
              <a:gdLst/>
              <a:ahLst/>
              <a:cxnLst/>
              <a:rect l="l" t="t" r="r" b="b"/>
              <a:pathLst>
                <a:path w="140370" h="95440" extrusionOk="0">
                  <a:moveTo>
                    <a:pt x="0" y="95440"/>
                  </a:moveTo>
                  <a:cubicBezTo>
                    <a:pt x="3136" y="94012"/>
                    <a:pt x="140371" y="17050"/>
                    <a:pt x="140371" y="17050"/>
                  </a:cubicBezTo>
                  <a:lnTo>
                    <a:pt x="34309" y="0"/>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947;p30"/>
            <p:cNvSpPr/>
            <p:nvPr/>
          </p:nvSpPr>
          <p:spPr>
            <a:xfrm rot="-1801764">
              <a:off x="2958862" y="1416978"/>
              <a:ext cx="1040879" cy="1807000"/>
            </a:xfrm>
            <a:custGeom>
              <a:avLst/>
              <a:gdLst/>
              <a:ahLst/>
              <a:cxnLst/>
              <a:rect l="l" t="t" r="r" b="b"/>
              <a:pathLst>
                <a:path w="1041804" h="1808606" extrusionOk="0">
                  <a:moveTo>
                    <a:pt x="1041805" y="904303"/>
                  </a:moveTo>
                  <a:cubicBezTo>
                    <a:pt x="1041805" y="1403736"/>
                    <a:pt x="808589" y="1808606"/>
                    <a:pt x="520902" y="1808606"/>
                  </a:cubicBezTo>
                  <a:cubicBezTo>
                    <a:pt x="233216" y="1808606"/>
                    <a:pt x="0" y="1403736"/>
                    <a:pt x="0" y="904303"/>
                  </a:cubicBezTo>
                  <a:cubicBezTo>
                    <a:pt x="0" y="404870"/>
                    <a:pt x="233216" y="0"/>
                    <a:pt x="520902" y="0"/>
                  </a:cubicBezTo>
                  <a:cubicBezTo>
                    <a:pt x="808589" y="0"/>
                    <a:pt x="1041805" y="404870"/>
                    <a:pt x="1041805" y="90430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948;p30"/>
            <p:cNvSpPr/>
            <p:nvPr/>
          </p:nvSpPr>
          <p:spPr>
            <a:xfrm>
              <a:off x="2779183" y="1414991"/>
              <a:ext cx="1401428" cy="1812826"/>
            </a:xfrm>
            <a:custGeom>
              <a:avLst/>
              <a:gdLst/>
              <a:ahLst/>
              <a:cxnLst/>
              <a:rect l="l" t="t" r="r" b="b"/>
              <a:pathLst>
                <a:path w="1401428" h="1812826" extrusionOk="0">
                  <a:moveTo>
                    <a:pt x="700714" y="1717343"/>
                  </a:moveTo>
                  <a:cubicBezTo>
                    <a:pt x="314480" y="1493695"/>
                    <a:pt x="0" y="948104"/>
                    <a:pt x="0" y="500905"/>
                  </a:cubicBezTo>
                  <a:cubicBezTo>
                    <a:pt x="0" y="53706"/>
                    <a:pt x="314385" y="-127745"/>
                    <a:pt x="700714" y="95521"/>
                  </a:cubicBezTo>
                  <a:cubicBezTo>
                    <a:pt x="1087043" y="318787"/>
                    <a:pt x="1401428" y="864760"/>
                    <a:pt x="1401428" y="1311863"/>
                  </a:cubicBezTo>
                  <a:cubicBezTo>
                    <a:pt x="1401428" y="1758967"/>
                    <a:pt x="1087138" y="1940609"/>
                    <a:pt x="700714" y="1717343"/>
                  </a:cubicBezTo>
                  <a:close/>
                  <a:moveTo>
                    <a:pt x="700714" y="240967"/>
                  </a:moveTo>
                  <a:cubicBezTo>
                    <a:pt x="383573" y="57421"/>
                    <a:pt x="125450" y="206678"/>
                    <a:pt x="125450" y="573771"/>
                  </a:cubicBezTo>
                  <a:cubicBezTo>
                    <a:pt x="125450" y="940864"/>
                    <a:pt x="383573" y="1388920"/>
                    <a:pt x="700714" y="1572467"/>
                  </a:cubicBezTo>
                  <a:cubicBezTo>
                    <a:pt x="1017855" y="1756014"/>
                    <a:pt x="1276073" y="1606662"/>
                    <a:pt x="1276073" y="1239568"/>
                  </a:cubicBezTo>
                  <a:cubicBezTo>
                    <a:pt x="1276073" y="872475"/>
                    <a:pt x="1017760" y="424229"/>
                    <a:pt x="700714" y="2406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949;p30"/>
            <p:cNvSpPr/>
            <p:nvPr/>
          </p:nvSpPr>
          <p:spPr>
            <a:xfrm>
              <a:off x="3046144" y="1759790"/>
              <a:ext cx="868170" cy="1123263"/>
            </a:xfrm>
            <a:custGeom>
              <a:avLst/>
              <a:gdLst/>
              <a:ahLst/>
              <a:cxnLst/>
              <a:rect l="l" t="t" r="r" b="b"/>
              <a:pathLst>
                <a:path w="868170" h="1123263" extrusionOk="0">
                  <a:moveTo>
                    <a:pt x="433753" y="1063934"/>
                  </a:moveTo>
                  <a:cubicBezTo>
                    <a:pt x="194447" y="925440"/>
                    <a:pt x="0" y="587398"/>
                    <a:pt x="0" y="310411"/>
                  </a:cubicBezTo>
                  <a:cubicBezTo>
                    <a:pt x="0" y="33424"/>
                    <a:pt x="194733" y="-79257"/>
                    <a:pt x="434038" y="59237"/>
                  </a:cubicBezTo>
                  <a:cubicBezTo>
                    <a:pt x="673343" y="197730"/>
                    <a:pt x="868171" y="535487"/>
                    <a:pt x="868171" y="812759"/>
                  </a:cubicBezTo>
                  <a:cubicBezTo>
                    <a:pt x="868171" y="1090032"/>
                    <a:pt x="673153" y="1202523"/>
                    <a:pt x="433753" y="1063934"/>
                  </a:cubicBezTo>
                  <a:close/>
                  <a:moveTo>
                    <a:pt x="433753" y="204398"/>
                  </a:moveTo>
                  <a:cubicBezTo>
                    <a:pt x="263540" y="105909"/>
                    <a:pt x="125070" y="186015"/>
                    <a:pt x="125070" y="382992"/>
                  </a:cubicBezTo>
                  <a:cubicBezTo>
                    <a:pt x="125070" y="579969"/>
                    <a:pt x="263540" y="820380"/>
                    <a:pt x="433753" y="918868"/>
                  </a:cubicBezTo>
                  <a:cubicBezTo>
                    <a:pt x="603966" y="1017356"/>
                    <a:pt x="742436" y="937156"/>
                    <a:pt x="742436" y="740179"/>
                  </a:cubicBezTo>
                  <a:cubicBezTo>
                    <a:pt x="742436" y="543202"/>
                    <a:pt x="603966" y="302886"/>
                    <a:pt x="433753" y="2043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950;p30"/>
            <p:cNvSpPr/>
            <p:nvPr/>
          </p:nvSpPr>
          <p:spPr>
            <a:xfrm>
              <a:off x="3308258" y="2099261"/>
              <a:ext cx="343371" cy="444102"/>
            </a:xfrm>
            <a:custGeom>
              <a:avLst/>
              <a:gdLst/>
              <a:ahLst/>
              <a:cxnLst/>
              <a:rect l="l" t="t" r="r" b="b"/>
              <a:pathLst>
                <a:path w="343371" h="444102" extrusionOk="0">
                  <a:moveTo>
                    <a:pt x="171638" y="420806"/>
                  </a:moveTo>
                  <a:cubicBezTo>
                    <a:pt x="76600" y="366037"/>
                    <a:pt x="0" y="232306"/>
                    <a:pt x="0" y="122768"/>
                  </a:cubicBezTo>
                  <a:cubicBezTo>
                    <a:pt x="0" y="13231"/>
                    <a:pt x="76981" y="-31346"/>
                    <a:pt x="171638" y="23423"/>
                  </a:cubicBezTo>
                  <a:cubicBezTo>
                    <a:pt x="266296" y="78191"/>
                    <a:pt x="343372" y="211922"/>
                    <a:pt x="343372" y="321460"/>
                  </a:cubicBezTo>
                  <a:cubicBezTo>
                    <a:pt x="343372" y="430997"/>
                    <a:pt x="266391" y="475289"/>
                    <a:pt x="171638" y="420806"/>
                  </a:cubicBezTo>
                  <a:close/>
                  <a:moveTo>
                    <a:pt x="171638" y="168584"/>
                  </a:moveTo>
                  <a:cubicBezTo>
                    <a:pt x="146168" y="153820"/>
                    <a:pt x="125355" y="165821"/>
                    <a:pt x="125355" y="195349"/>
                  </a:cubicBezTo>
                  <a:cubicBezTo>
                    <a:pt x="127170" y="227962"/>
                    <a:pt x="144353" y="257776"/>
                    <a:pt x="171638" y="275644"/>
                  </a:cubicBezTo>
                  <a:cubicBezTo>
                    <a:pt x="197204" y="290408"/>
                    <a:pt x="217922" y="278407"/>
                    <a:pt x="217922" y="248879"/>
                  </a:cubicBezTo>
                  <a:cubicBezTo>
                    <a:pt x="216145" y="216247"/>
                    <a:pt x="198952" y="186424"/>
                    <a:pt x="171638" y="1685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951;p30"/>
            <p:cNvSpPr/>
            <p:nvPr/>
          </p:nvSpPr>
          <p:spPr>
            <a:xfrm>
              <a:off x="2221786" y="2914306"/>
              <a:ext cx="208703" cy="88772"/>
            </a:xfrm>
            <a:custGeom>
              <a:avLst/>
              <a:gdLst/>
              <a:ahLst/>
              <a:cxnLst/>
              <a:rect l="l" t="t" r="r" b="b"/>
              <a:pathLst>
                <a:path w="208703" h="88772" extrusionOk="0">
                  <a:moveTo>
                    <a:pt x="64246" y="87916"/>
                  </a:moveTo>
                  <a:lnTo>
                    <a:pt x="0" y="88773"/>
                  </a:lnTo>
                  <a:lnTo>
                    <a:pt x="208703" y="0"/>
                  </a:lnTo>
                  <a:lnTo>
                    <a:pt x="87720" y="75342"/>
                  </a:lnTo>
                  <a:lnTo>
                    <a:pt x="64246" y="87916"/>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952;p30"/>
            <p:cNvSpPr/>
            <p:nvPr/>
          </p:nvSpPr>
          <p:spPr>
            <a:xfrm rot="-1801764">
              <a:off x="2288993" y="2988576"/>
              <a:ext cx="26776" cy="46440"/>
            </a:xfrm>
            <a:custGeom>
              <a:avLst/>
              <a:gdLst/>
              <a:ahLst/>
              <a:cxnLst/>
              <a:rect l="l" t="t" r="r" b="b"/>
              <a:pathLst>
                <a:path w="26800" h="46481" extrusionOk="0">
                  <a:moveTo>
                    <a:pt x="26801" y="23241"/>
                  </a:moveTo>
                  <a:cubicBezTo>
                    <a:pt x="26801" y="36076"/>
                    <a:pt x="20801" y="46482"/>
                    <a:pt x="13400" y="46482"/>
                  </a:cubicBezTo>
                  <a:cubicBezTo>
                    <a:pt x="6000" y="46482"/>
                    <a:pt x="0" y="36076"/>
                    <a:pt x="0" y="23241"/>
                  </a:cubicBezTo>
                  <a:cubicBezTo>
                    <a:pt x="0" y="10405"/>
                    <a:pt x="6000"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953;p30"/>
            <p:cNvSpPr/>
            <p:nvPr/>
          </p:nvSpPr>
          <p:spPr>
            <a:xfrm rot="-1801764">
              <a:off x="3469496" y="2304051"/>
              <a:ext cx="26776" cy="46440"/>
            </a:xfrm>
            <a:custGeom>
              <a:avLst/>
              <a:gdLst/>
              <a:ahLst/>
              <a:cxnLst/>
              <a:rect l="l" t="t" r="r" b="b"/>
              <a:pathLst>
                <a:path w="26800" h="46481" extrusionOk="0">
                  <a:moveTo>
                    <a:pt x="26801" y="23241"/>
                  </a:moveTo>
                  <a:cubicBezTo>
                    <a:pt x="26801" y="36077"/>
                    <a:pt x="20801" y="46482"/>
                    <a:pt x="13400" y="46482"/>
                  </a:cubicBezTo>
                  <a:cubicBezTo>
                    <a:pt x="5999" y="46482"/>
                    <a:pt x="0" y="36077"/>
                    <a:pt x="0" y="23241"/>
                  </a:cubicBezTo>
                  <a:cubicBezTo>
                    <a:pt x="0" y="10405"/>
                    <a:pt x="5999"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954;p30"/>
            <p:cNvSpPr/>
            <p:nvPr/>
          </p:nvSpPr>
          <p:spPr>
            <a:xfrm>
              <a:off x="2314638" y="2924117"/>
              <a:ext cx="167836" cy="171354"/>
            </a:xfrm>
            <a:custGeom>
              <a:avLst/>
              <a:gdLst/>
              <a:ahLst/>
              <a:cxnLst/>
              <a:rect l="l" t="t" r="r" b="b"/>
              <a:pathLst>
                <a:path w="167836" h="171354" extrusionOk="0">
                  <a:moveTo>
                    <a:pt x="15301" y="171355"/>
                  </a:moveTo>
                  <a:lnTo>
                    <a:pt x="0" y="107251"/>
                  </a:lnTo>
                  <a:lnTo>
                    <a:pt x="167837" y="0"/>
                  </a:lnTo>
                  <a:lnTo>
                    <a:pt x="160519" y="15145"/>
                  </a:lnTo>
                  <a:lnTo>
                    <a:pt x="15301" y="171355"/>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955;p30"/>
            <p:cNvSpPr/>
            <p:nvPr/>
          </p:nvSpPr>
          <p:spPr>
            <a:xfrm>
              <a:off x="2290498" y="2306802"/>
              <a:ext cx="1203749" cy="724947"/>
            </a:xfrm>
            <a:custGeom>
              <a:avLst/>
              <a:gdLst/>
              <a:ahLst/>
              <a:cxnLst/>
              <a:rect l="l" t="t" r="r" b="b"/>
              <a:pathLst>
                <a:path w="1203749" h="724947" extrusionOk="0">
                  <a:moveTo>
                    <a:pt x="23855" y="724948"/>
                  </a:moveTo>
                  <a:cubicBezTo>
                    <a:pt x="25280" y="723709"/>
                    <a:pt x="1203750" y="40958"/>
                    <a:pt x="1203750" y="40958"/>
                  </a:cubicBezTo>
                  <a:lnTo>
                    <a:pt x="1182081" y="0"/>
                  </a:lnTo>
                  <a:lnTo>
                    <a:pt x="0" y="685800"/>
                  </a:ln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35825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24</a:t>
            </a:fld>
            <a:endParaRPr lang="en-US"/>
          </a:p>
        </p:txBody>
      </p:sp>
      <p:sp>
        <p:nvSpPr>
          <p:cNvPr id="4" name="Marcador de contenido 1"/>
          <p:cNvSpPr txBox="1">
            <a:spLocks/>
          </p:cNvSpPr>
          <p:nvPr/>
        </p:nvSpPr>
        <p:spPr>
          <a:xfrm>
            <a:off x="1661300" y="1174401"/>
            <a:ext cx="7007609"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abiótica infraestructura: </a:t>
            </a:r>
          </a:p>
          <a:p>
            <a:pPr marL="139700" indent="0">
              <a:buNone/>
            </a:pPr>
            <a:endParaRPr lang="es-CO" dirty="0"/>
          </a:p>
          <a:p>
            <a:endParaRPr lang="es-CO" dirty="0"/>
          </a:p>
        </p:txBody>
      </p:sp>
      <p:pic>
        <p:nvPicPr>
          <p:cNvPr id="5" name="Imagen 4">
            <a:extLst>
              <a:ext uri="{FF2B5EF4-FFF2-40B4-BE49-F238E27FC236}">
                <a16:creationId xmlns:a16="http://schemas.microsoft.com/office/drawing/2014/main" id="{58F303B2-0138-47BB-AF95-84ED7C2BC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091" y="2003103"/>
            <a:ext cx="5621020" cy="2011680"/>
          </a:xfrm>
          <a:prstGeom prst="rect">
            <a:avLst/>
          </a:prstGeom>
          <a:noFill/>
          <a:effectLst>
            <a:softEdge rad="38100"/>
          </a:effectLst>
        </p:spPr>
      </p:pic>
      <p:sp>
        <p:nvSpPr>
          <p:cNvPr id="6" name="Marcador de contenido 1">
            <a:extLst>
              <a:ext uri="{FF2B5EF4-FFF2-40B4-BE49-F238E27FC236}">
                <a16:creationId xmlns:a16="http://schemas.microsoft.com/office/drawing/2014/main" id="{EC0E6A0C-BEC1-49CD-B5DD-80C7A7C96F41}"/>
              </a:ext>
            </a:extLst>
          </p:cNvPr>
          <p:cNvSpPr txBox="1">
            <a:spLocks/>
          </p:cNvSpPr>
          <p:nvPr/>
        </p:nvSpPr>
        <p:spPr>
          <a:xfrm>
            <a:off x="5940542" y="1848279"/>
            <a:ext cx="3203458"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área aproximada de 52.000 m2 </a:t>
            </a:r>
          </a:p>
          <a:p>
            <a:pPr>
              <a:spcAft>
                <a:spcPts val="800"/>
              </a:spcAft>
            </a:pPr>
            <a:r>
              <a:rPr lang="es-419" sz="1800" dirty="0">
                <a:effectLst/>
                <a:latin typeface="+mn-lt"/>
                <a:ea typeface="Calibri" panose="020F0502020204030204" pitchFamily="34" charset="0"/>
                <a:cs typeface="Times New Roman" panose="02020603050405020304" pitchFamily="18" charset="0"/>
              </a:rPr>
              <a:t>infraestructura construida corresponde al 36% de la sede</a:t>
            </a:r>
            <a:endParaRPr lang="es-CO" sz="1800" dirty="0">
              <a:effectLst/>
              <a:latin typeface="+mn-lt"/>
              <a:ea typeface="Calibri" panose="020F0502020204030204" pitchFamily="34" charset="0"/>
              <a:cs typeface="Times New Roman" panose="02020603050405020304" pitchFamily="18" charset="0"/>
            </a:endParaRPr>
          </a:p>
          <a:p>
            <a:endParaRPr lang="es-419"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82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25</a:t>
            </a:fld>
            <a:endParaRPr lang="en-US"/>
          </a:p>
        </p:txBody>
      </p:sp>
      <p:sp>
        <p:nvSpPr>
          <p:cNvPr id="4" name="Marcador de contenido 1"/>
          <p:cNvSpPr txBox="1">
            <a:spLocks/>
          </p:cNvSpPr>
          <p:nvPr/>
        </p:nvSpPr>
        <p:spPr>
          <a:xfrm>
            <a:off x="1661300" y="1017725"/>
            <a:ext cx="7007609"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abiótica infraestructura: </a:t>
            </a:r>
          </a:p>
          <a:p>
            <a:pPr marL="139700" indent="0">
              <a:buNone/>
            </a:pPr>
            <a:endParaRPr lang="es-CO" dirty="0"/>
          </a:p>
          <a:p>
            <a:endParaRPr lang="es-CO" dirty="0"/>
          </a:p>
        </p:txBody>
      </p:sp>
      <p:sp>
        <p:nvSpPr>
          <p:cNvPr id="6" name="Marcador de contenido 1">
            <a:extLst>
              <a:ext uri="{FF2B5EF4-FFF2-40B4-BE49-F238E27FC236}">
                <a16:creationId xmlns:a16="http://schemas.microsoft.com/office/drawing/2014/main" id="{EC0E6A0C-BEC1-49CD-B5DD-80C7A7C96F41}"/>
              </a:ext>
            </a:extLst>
          </p:cNvPr>
          <p:cNvSpPr txBox="1">
            <a:spLocks/>
          </p:cNvSpPr>
          <p:nvPr/>
        </p:nvSpPr>
        <p:spPr>
          <a:xfrm>
            <a:off x="5311892" y="1325765"/>
            <a:ext cx="3203458"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Arial" panose="020B0604020202020204" pitchFamily="34" charset="0"/>
                <a:ea typeface="Calibri" panose="020F0502020204030204" pitchFamily="34" charset="0"/>
                <a:cs typeface="Times New Roman" panose="02020603050405020304" pitchFamily="18" charset="0"/>
              </a:rPr>
              <a:t>El UPU 13 de Meléndez tiene como objetivo principal fomentar la creación de espacios públicos con la recuperación de elementos del ecosistema ambiental como lo son las quebradas de la zona y ladera del río Meléndez</a:t>
            </a:r>
            <a:endParaRPr lang="es-CO" sz="1800" dirty="0"/>
          </a:p>
          <a:p>
            <a:endParaRPr lang="es-419" sz="1800" dirty="0">
              <a:effectLst/>
              <a:latin typeface="+mn-lt"/>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28B4D839-270D-4211-AE5D-E16D0860F1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6731" y="1426968"/>
            <a:ext cx="2605898" cy="2955099"/>
          </a:xfrm>
          <a:prstGeom prst="rect">
            <a:avLst/>
          </a:prstGeom>
          <a:noFill/>
          <a:ln>
            <a:noFill/>
          </a:ln>
        </p:spPr>
      </p:pic>
      <p:sp>
        <p:nvSpPr>
          <p:cNvPr id="11" name="CuadroTexto 10">
            <a:extLst>
              <a:ext uri="{FF2B5EF4-FFF2-40B4-BE49-F238E27FC236}">
                <a16:creationId xmlns:a16="http://schemas.microsoft.com/office/drawing/2014/main" id="{FEB1AAB4-C9E7-4A15-9257-523D3478E9B0}"/>
              </a:ext>
            </a:extLst>
          </p:cNvPr>
          <p:cNvSpPr txBox="1"/>
          <p:nvPr/>
        </p:nvSpPr>
        <p:spPr>
          <a:xfrm>
            <a:off x="1661300" y="4382330"/>
            <a:ext cx="4572000" cy="307777"/>
          </a:xfrm>
          <a:prstGeom prst="rect">
            <a:avLst/>
          </a:prstGeom>
          <a:noFill/>
        </p:spPr>
        <p:txBody>
          <a:bodyPr wrap="square">
            <a:spAutoFit/>
          </a:bodyPr>
          <a:lstStyle/>
          <a:p>
            <a:r>
              <a:rPr lang="es-CO" dirty="0"/>
              <a:t>UNIDAD DE PLANIFICACIÓN URBANA </a:t>
            </a:r>
          </a:p>
        </p:txBody>
      </p:sp>
    </p:spTree>
    <p:extLst>
      <p:ext uri="{BB962C8B-B14F-4D97-AF65-F5344CB8AC3E}">
        <p14:creationId xmlns:p14="http://schemas.microsoft.com/office/powerpoint/2010/main" val="4229977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26</a:t>
            </a:fld>
            <a:endParaRPr lang="en-US"/>
          </a:p>
        </p:txBody>
      </p:sp>
      <p:sp>
        <p:nvSpPr>
          <p:cNvPr id="4" name="Marcador de contenido 1"/>
          <p:cNvSpPr txBox="1">
            <a:spLocks/>
          </p:cNvSpPr>
          <p:nvPr/>
        </p:nvSpPr>
        <p:spPr>
          <a:xfrm>
            <a:off x="1661300" y="1017725"/>
            <a:ext cx="7007609"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abiótica fauna: </a:t>
            </a:r>
          </a:p>
          <a:p>
            <a:pPr marL="139700" indent="0">
              <a:buNone/>
            </a:pPr>
            <a:endParaRPr lang="es-CO" dirty="0"/>
          </a:p>
          <a:p>
            <a:endParaRPr lang="es-CO" dirty="0"/>
          </a:p>
        </p:txBody>
      </p:sp>
      <p:sp>
        <p:nvSpPr>
          <p:cNvPr id="6" name="Marcador de contenido 1">
            <a:extLst>
              <a:ext uri="{FF2B5EF4-FFF2-40B4-BE49-F238E27FC236}">
                <a16:creationId xmlns:a16="http://schemas.microsoft.com/office/drawing/2014/main" id="{EC0E6A0C-BEC1-49CD-B5DD-80C7A7C96F41}"/>
              </a:ext>
            </a:extLst>
          </p:cNvPr>
          <p:cNvSpPr txBox="1">
            <a:spLocks/>
          </p:cNvSpPr>
          <p:nvPr/>
        </p:nvSpPr>
        <p:spPr>
          <a:xfrm>
            <a:off x="1044692" y="1664684"/>
            <a:ext cx="2206508" cy="430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b="1" dirty="0" err="1">
                <a:effectLst/>
                <a:latin typeface="Arial" panose="020B0604020202020204" pitchFamily="34" charset="0"/>
                <a:ea typeface="Calibri" panose="020F0502020204030204" pitchFamily="34" charset="0"/>
              </a:rPr>
              <a:t>Herpetofauna</a:t>
            </a:r>
            <a:endParaRPr lang="es-419" sz="1800" dirty="0">
              <a:effectLst/>
              <a:latin typeface="+mn-lt"/>
              <a:ea typeface="Calibri" panose="020F0502020204030204" pitchFamily="34" charset="0"/>
              <a:cs typeface="Times New Roman" panose="02020603050405020304" pitchFamily="18" charset="0"/>
            </a:endParaRPr>
          </a:p>
        </p:txBody>
      </p:sp>
      <p:sp>
        <p:nvSpPr>
          <p:cNvPr id="8" name="Marcador de contenido 1">
            <a:extLst>
              <a:ext uri="{FF2B5EF4-FFF2-40B4-BE49-F238E27FC236}">
                <a16:creationId xmlns:a16="http://schemas.microsoft.com/office/drawing/2014/main" id="{E261B6DC-054D-44AE-AC7F-4FFED7171629}"/>
              </a:ext>
            </a:extLst>
          </p:cNvPr>
          <p:cNvSpPr txBox="1">
            <a:spLocks/>
          </p:cNvSpPr>
          <p:nvPr/>
        </p:nvSpPr>
        <p:spPr>
          <a:xfrm>
            <a:off x="3251200" y="1664684"/>
            <a:ext cx="2206508" cy="430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b="1" dirty="0" err="1">
                <a:effectLst/>
                <a:latin typeface="Arial" panose="020B0604020202020204" pitchFamily="34" charset="0"/>
                <a:ea typeface="Calibri" panose="020F0502020204030204" pitchFamily="34" charset="0"/>
                <a:cs typeface="Times New Roman" panose="02020603050405020304" pitchFamily="18" charset="0"/>
              </a:rPr>
              <a:t>Mastofauna</a:t>
            </a:r>
            <a:endParaRPr lang="es-CO"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s-419" sz="1800" dirty="0">
              <a:effectLst/>
              <a:latin typeface="+mn-lt"/>
              <a:ea typeface="Calibri" panose="020F0502020204030204" pitchFamily="34" charset="0"/>
              <a:cs typeface="Times New Roman" panose="02020603050405020304" pitchFamily="18" charset="0"/>
            </a:endParaRPr>
          </a:p>
        </p:txBody>
      </p:sp>
      <p:sp>
        <p:nvSpPr>
          <p:cNvPr id="10" name="Marcador de contenido 1">
            <a:extLst>
              <a:ext uri="{FF2B5EF4-FFF2-40B4-BE49-F238E27FC236}">
                <a16:creationId xmlns:a16="http://schemas.microsoft.com/office/drawing/2014/main" id="{7257CB60-5490-4DAC-88C4-E785342776D5}"/>
              </a:ext>
            </a:extLst>
          </p:cNvPr>
          <p:cNvSpPr txBox="1">
            <a:spLocks/>
          </p:cNvSpPr>
          <p:nvPr/>
        </p:nvSpPr>
        <p:spPr>
          <a:xfrm>
            <a:off x="5165104" y="1657743"/>
            <a:ext cx="2206508" cy="430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b="1" dirty="0">
                <a:effectLst/>
                <a:latin typeface="Arial" panose="020B0604020202020204" pitchFamily="34" charset="0"/>
                <a:ea typeface="Calibri" panose="020F0502020204030204" pitchFamily="34" charset="0"/>
                <a:cs typeface="Times New Roman" panose="02020603050405020304" pitchFamily="18" charset="0"/>
              </a:rPr>
              <a:t>Avifauna</a:t>
            </a:r>
            <a:endParaRPr lang="es-419" sz="1800" dirty="0">
              <a:effectLst/>
              <a:latin typeface="+mn-l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9D7610F6-C576-430C-8EAC-DA331AC2B56A}"/>
              </a:ext>
            </a:extLst>
          </p:cNvPr>
          <p:cNvPicPr>
            <a:picLocks noChangeAspect="1"/>
          </p:cNvPicPr>
          <p:nvPr/>
        </p:nvPicPr>
        <p:blipFill>
          <a:blip r:embed="rId2"/>
          <a:stretch>
            <a:fillRect/>
          </a:stretch>
        </p:blipFill>
        <p:spPr>
          <a:xfrm>
            <a:off x="761414" y="2417762"/>
            <a:ext cx="2362200" cy="1933575"/>
          </a:xfrm>
          <a:prstGeom prst="rect">
            <a:avLst/>
          </a:prstGeom>
        </p:spPr>
      </p:pic>
      <p:pic>
        <p:nvPicPr>
          <p:cNvPr id="7" name="Imagen 6">
            <a:extLst>
              <a:ext uri="{FF2B5EF4-FFF2-40B4-BE49-F238E27FC236}">
                <a16:creationId xmlns:a16="http://schemas.microsoft.com/office/drawing/2014/main" id="{6124820D-B601-4DA5-B6FF-D7A10ABDAAE2}"/>
              </a:ext>
            </a:extLst>
          </p:cNvPr>
          <p:cNvPicPr>
            <a:picLocks noChangeAspect="1"/>
          </p:cNvPicPr>
          <p:nvPr/>
        </p:nvPicPr>
        <p:blipFill>
          <a:blip r:embed="rId3"/>
          <a:stretch>
            <a:fillRect/>
          </a:stretch>
        </p:blipFill>
        <p:spPr>
          <a:xfrm>
            <a:off x="3571140" y="2292846"/>
            <a:ext cx="1550081" cy="898522"/>
          </a:xfrm>
          <a:prstGeom prst="rect">
            <a:avLst/>
          </a:prstGeom>
        </p:spPr>
      </p:pic>
      <p:pic>
        <p:nvPicPr>
          <p:cNvPr id="13" name="Imagen 12">
            <a:extLst>
              <a:ext uri="{FF2B5EF4-FFF2-40B4-BE49-F238E27FC236}">
                <a16:creationId xmlns:a16="http://schemas.microsoft.com/office/drawing/2014/main" id="{58F3AD79-F744-4F5B-BDAE-5BCDB7A23DCD}"/>
              </a:ext>
            </a:extLst>
          </p:cNvPr>
          <p:cNvPicPr>
            <a:picLocks noChangeAspect="1"/>
          </p:cNvPicPr>
          <p:nvPr/>
        </p:nvPicPr>
        <p:blipFill>
          <a:blip r:embed="rId4"/>
          <a:stretch>
            <a:fillRect/>
          </a:stretch>
        </p:blipFill>
        <p:spPr>
          <a:xfrm>
            <a:off x="3571139" y="3384549"/>
            <a:ext cx="1550082" cy="849220"/>
          </a:xfrm>
          <a:prstGeom prst="rect">
            <a:avLst/>
          </a:prstGeom>
        </p:spPr>
      </p:pic>
      <p:pic>
        <p:nvPicPr>
          <p:cNvPr id="14" name="Imagen 13">
            <a:extLst>
              <a:ext uri="{FF2B5EF4-FFF2-40B4-BE49-F238E27FC236}">
                <a16:creationId xmlns:a16="http://schemas.microsoft.com/office/drawing/2014/main" id="{7E900848-74B5-405C-B8A7-B0FEF75F2C9E}"/>
              </a:ext>
            </a:extLst>
          </p:cNvPr>
          <p:cNvPicPr>
            <a:picLocks noChangeAspect="1"/>
          </p:cNvPicPr>
          <p:nvPr/>
        </p:nvPicPr>
        <p:blipFill>
          <a:blip r:embed="rId5"/>
          <a:stretch>
            <a:fillRect/>
          </a:stretch>
        </p:blipFill>
        <p:spPr>
          <a:xfrm>
            <a:off x="5568746" y="2335670"/>
            <a:ext cx="1864989" cy="1122865"/>
          </a:xfrm>
          <a:prstGeom prst="rect">
            <a:avLst/>
          </a:prstGeom>
        </p:spPr>
      </p:pic>
      <p:pic>
        <p:nvPicPr>
          <p:cNvPr id="15" name="Imagen 14">
            <a:extLst>
              <a:ext uri="{FF2B5EF4-FFF2-40B4-BE49-F238E27FC236}">
                <a16:creationId xmlns:a16="http://schemas.microsoft.com/office/drawing/2014/main" id="{64444233-8CEB-4393-91E0-979FE055B398}"/>
              </a:ext>
            </a:extLst>
          </p:cNvPr>
          <p:cNvPicPr>
            <a:picLocks noChangeAspect="1"/>
          </p:cNvPicPr>
          <p:nvPr/>
        </p:nvPicPr>
        <p:blipFill>
          <a:blip r:embed="rId6"/>
          <a:stretch>
            <a:fillRect/>
          </a:stretch>
        </p:blipFill>
        <p:spPr>
          <a:xfrm>
            <a:off x="5568746" y="3682898"/>
            <a:ext cx="1133754" cy="849221"/>
          </a:xfrm>
          <a:prstGeom prst="rect">
            <a:avLst/>
          </a:prstGeom>
        </p:spPr>
      </p:pic>
      <p:pic>
        <p:nvPicPr>
          <p:cNvPr id="16" name="Imagen 15">
            <a:extLst>
              <a:ext uri="{FF2B5EF4-FFF2-40B4-BE49-F238E27FC236}">
                <a16:creationId xmlns:a16="http://schemas.microsoft.com/office/drawing/2014/main" id="{49AEFA24-679F-475C-A88D-88DF874886DF}"/>
              </a:ext>
            </a:extLst>
          </p:cNvPr>
          <p:cNvPicPr>
            <a:picLocks noChangeAspect="1"/>
          </p:cNvPicPr>
          <p:nvPr/>
        </p:nvPicPr>
        <p:blipFill>
          <a:blip r:embed="rId7"/>
          <a:stretch>
            <a:fillRect/>
          </a:stretch>
        </p:blipFill>
        <p:spPr>
          <a:xfrm>
            <a:off x="6719474" y="3538955"/>
            <a:ext cx="1949435" cy="1173639"/>
          </a:xfrm>
          <a:prstGeom prst="rect">
            <a:avLst/>
          </a:prstGeom>
        </p:spPr>
      </p:pic>
    </p:spTree>
    <p:extLst>
      <p:ext uri="{BB962C8B-B14F-4D97-AF65-F5344CB8AC3E}">
        <p14:creationId xmlns:p14="http://schemas.microsoft.com/office/powerpoint/2010/main" val="3813333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27</a:t>
            </a:fld>
            <a:endParaRPr lang="en-US"/>
          </a:p>
        </p:txBody>
      </p:sp>
      <p:pic>
        <p:nvPicPr>
          <p:cNvPr id="5" name="Imagen 4">
            <a:extLst>
              <a:ext uri="{FF2B5EF4-FFF2-40B4-BE49-F238E27FC236}">
                <a16:creationId xmlns:a16="http://schemas.microsoft.com/office/drawing/2014/main" id="{095BCB97-F74E-4906-9C9C-1390747136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702" y="1569732"/>
            <a:ext cx="2670676" cy="1856910"/>
          </a:xfrm>
          <a:prstGeom prst="rect">
            <a:avLst/>
          </a:prstGeom>
          <a:noFill/>
          <a:ln>
            <a:noFill/>
          </a:ln>
        </p:spPr>
      </p:pic>
      <p:pic>
        <p:nvPicPr>
          <p:cNvPr id="6" name="Imagen 5">
            <a:extLst>
              <a:ext uri="{FF2B5EF4-FFF2-40B4-BE49-F238E27FC236}">
                <a16:creationId xmlns:a16="http://schemas.microsoft.com/office/drawing/2014/main" id="{1042F7FA-017A-4170-9223-6FB0D8ADD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0071" y="1707697"/>
            <a:ext cx="3063399" cy="1443413"/>
          </a:xfrm>
          <a:prstGeom prst="rect">
            <a:avLst/>
          </a:prstGeom>
          <a:noFill/>
          <a:ln>
            <a:noFill/>
          </a:ln>
        </p:spPr>
      </p:pic>
      <p:sp>
        <p:nvSpPr>
          <p:cNvPr id="7" name="Marcador de contenido 1">
            <a:extLst>
              <a:ext uri="{FF2B5EF4-FFF2-40B4-BE49-F238E27FC236}">
                <a16:creationId xmlns:a16="http://schemas.microsoft.com/office/drawing/2014/main" id="{089420B9-E6E4-46B7-8768-1CA860180AD8}"/>
              </a:ext>
            </a:extLst>
          </p:cNvPr>
          <p:cNvSpPr txBox="1">
            <a:spLocks/>
          </p:cNvSpPr>
          <p:nvPr/>
        </p:nvSpPr>
        <p:spPr>
          <a:xfrm>
            <a:off x="1746903" y="1017725"/>
            <a:ext cx="7007609" cy="552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abiótica </a:t>
            </a:r>
            <a:r>
              <a:rPr lang="es-CO" sz="1800" b="1" dirty="0" err="1">
                <a:solidFill>
                  <a:srgbClr val="0C2054"/>
                </a:solidFill>
              </a:rPr>
              <a:t>historicos</a:t>
            </a:r>
            <a:r>
              <a:rPr lang="es-CO" sz="1800" b="1" dirty="0">
                <a:solidFill>
                  <a:srgbClr val="0C2054"/>
                </a:solidFill>
              </a:rPr>
              <a:t>: </a:t>
            </a:r>
          </a:p>
          <a:p>
            <a:pPr marL="139700" indent="0">
              <a:buNone/>
            </a:pPr>
            <a:endParaRPr lang="es-CO" dirty="0"/>
          </a:p>
          <a:p>
            <a:endParaRPr lang="es-CO" dirty="0"/>
          </a:p>
        </p:txBody>
      </p:sp>
      <p:pic>
        <p:nvPicPr>
          <p:cNvPr id="8" name="Imagen 7">
            <a:extLst>
              <a:ext uri="{FF2B5EF4-FFF2-40B4-BE49-F238E27FC236}">
                <a16:creationId xmlns:a16="http://schemas.microsoft.com/office/drawing/2014/main" id="{787A867D-1F7F-40C8-91A3-E81591D930AF}"/>
              </a:ext>
            </a:extLst>
          </p:cNvPr>
          <p:cNvPicPr>
            <a:picLocks noChangeAspect="1"/>
          </p:cNvPicPr>
          <p:nvPr/>
        </p:nvPicPr>
        <p:blipFill>
          <a:blip r:embed="rId4"/>
          <a:stretch>
            <a:fillRect/>
          </a:stretch>
        </p:blipFill>
        <p:spPr>
          <a:xfrm>
            <a:off x="369860" y="3504350"/>
            <a:ext cx="1377043" cy="1106225"/>
          </a:xfrm>
          <a:prstGeom prst="rect">
            <a:avLst/>
          </a:prstGeom>
        </p:spPr>
      </p:pic>
      <p:pic>
        <p:nvPicPr>
          <p:cNvPr id="9" name="Imagen 8">
            <a:extLst>
              <a:ext uri="{FF2B5EF4-FFF2-40B4-BE49-F238E27FC236}">
                <a16:creationId xmlns:a16="http://schemas.microsoft.com/office/drawing/2014/main" id="{6AE96A1E-1364-4774-9006-657B48A07A33}"/>
              </a:ext>
            </a:extLst>
          </p:cNvPr>
          <p:cNvPicPr>
            <a:picLocks noChangeAspect="1"/>
          </p:cNvPicPr>
          <p:nvPr/>
        </p:nvPicPr>
        <p:blipFill>
          <a:blip r:embed="rId5"/>
          <a:stretch>
            <a:fillRect/>
          </a:stretch>
        </p:blipFill>
        <p:spPr>
          <a:xfrm>
            <a:off x="2046173" y="3570383"/>
            <a:ext cx="1395733" cy="1106225"/>
          </a:xfrm>
          <a:prstGeom prst="rect">
            <a:avLst/>
          </a:prstGeom>
        </p:spPr>
      </p:pic>
      <p:pic>
        <p:nvPicPr>
          <p:cNvPr id="10" name="Imagen 9">
            <a:extLst>
              <a:ext uri="{FF2B5EF4-FFF2-40B4-BE49-F238E27FC236}">
                <a16:creationId xmlns:a16="http://schemas.microsoft.com/office/drawing/2014/main" id="{C0497E66-6D09-42E7-8F98-EF43CD1FFB65}"/>
              </a:ext>
            </a:extLst>
          </p:cNvPr>
          <p:cNvPicPr>
            <a:picLocks noChangeAspect="1"/>
          </p:cNvPicPr>
          <p:nvPr/>
        </p:nvPicPr>
        <p:blipFill>
          <a:blip r:embed="rId6"/>
          <a:stretch>
            <a:fillRect/>
          </a:stretch>
        </p:blipFill>
        <p:spPr>
          <a:xfrm>
            <a:off x="4150098" y="3298846"/>
            <a:ext cx="2178804" cy="1311729"/>
          </a:xfrm>
          <a:prstGeom prst="rect">
            <a:avLst/>
          </a:prstGeom>
        </p:spPr>
      </p:pic>
      <p:pic>
        <p:nvPicPr>
          <p:cNvPr id="11" name="Imagen 10">
            <a:extLst>
              <a:ext uri="{FF2B5EF4-FFF2-40B4-BE49-F238E27FC236}">
                <a16:creationId xmlns:a16="http://schemas.microsoft.com/office/drawing/2014/main" id="{E1ED70CF-90A8-43E6-B0A7-A148F8412B26}"/>
              </a:ext>
            </a:extLst>
          </p:cNvPr>
          <p:cNvPicPr>
            <a:picLocks noChangeAspect="1"/>
          </p:cNvPicPr>
          <p:nvPr/>
        </p:nvPicPr>
        <p:blipFill>
          <a:blip r:embed="rId7"/>
          <a:stretch>
            <a:fillRect/>
          </a:stretch>
        </p:blipFill>
        <p:spPr>
          <a:xfrm>
            <a:off x="6568324" y="3479039"/>
            <a:ext cx="1947026" cy="1172258"/>
          </a:xfrm>
          <a:prstGeom prst="rect">
            <a:avLst/>
          </a:prstGeom>
        </p:spPr>
      </p:pic>
    </p:spTree>
    <p:extLst>
      <p:ext uri="{BB962C8B-B14F-4D97-AF65-F5344CB8AC3E}">
        <p14:creationId xmlns:p14="http://schemas.microsoft.com/office/powerpoint/2010/main" val="2319468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28</a:t>
            </a:fld>
            <a:endParaRPr lang="en-US"/>
          </a:p>
        </p:txBody>
      </p:sp>
      <p:sp>
        <p:nvSpPr>
          <p:cNvPr id="7" name="Marcador de contenido 1">
            <a:extLst>
              <a:ext uri="{FF2B5EF4-FFF2-40B4-BE49-F238E27FC236}">
                <a16:creationId xmlns:a16="http://schemas.microsoft.com/office/drawing/2014/main" id="{089420B9-E6E4-46B7-8768-1CA860180AD8}"/>
              </a:ext>
            </a:extLst>
          </p:cNvPr>
          <p:cNvSpPr txBox="1">
            <a:spLocks/>
          </p:cNvSpPr>
          <p:nvPr/>
        </p:nvSpPr>
        <p:spPr>
          <a:xfrm>
            <a:off x="1746903" y="1017725"/>
            <a:ext cx="7007609" cy="552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abiótica </a:t>
            </a:r>
            <a:r>
              <a:rPr lang="es-CO" sz="1800" b="1" dirty="0" err="1">
                <a:solidFill>
                  <a:srgbClr val="0C2054"/>
                </a:solidFill>
              </a:rPr>
              <a:t>zonificacion</a:t>
            </a:r>
            <a:r>
              <a:rPr lang="es-CO" sz="1800" b="1" dirty="0">
                <a:solidFill>
                  <a:srgbClr val="0C2054"/>
                </a:solidFill>
              </a:rPr>
              <a:t>: </a:t>
            </a:r>
          </a:p>
          <a:p>
            <a:pPr marL="139700" indent="0">
              <a:buNone/>
            </a:pPr>
            <a:endParaRPr lang="es-CO" dirty="0"/>
          </a:p>
          <a:p>
            <a:endParaRPr lang="es-CO" dirty="0"/>
          </a:p>
        </p:txBody>
      </p:sp>
      <p:pic>
        <p:nvPicPr>
          <p:cNvPr id="12" name="Imagen 11">
            <a:extLst>
              <a:ext uri="{FF2B5EF4-FFF2-40B4-BE49-F238E27FC236}">
                <a16:creationId xmlns:a16="http://schemas.microsoft.com/office/drawing/2014/main" id="{B92AE170-7854-46A9-9FA2-B2FF3F9F50C8}"/>
              </a:ext>
            </a:extLst>
          </p:cNvPr>
          <p:cNvPicPr>
            <a:picLocks noChangeAspect="1"/>
          </p:cNvPicPr>
          <p:nvPr/>
        </p:nvPicPr>
        <p:blipFill>
          <a:blip r:embed="rId2"/>
          <a:stretch>
            <a:fillRect/>
          </a:stretch>
        </p:blipFill>
        <p:spPr>
          <a:xfrm>
            <a:off x="1255259" y="1808911"/>
            <a:ext cx="3844722" cy="2719173"/>
          </a:xfrm>
          <a:prstGeom prst="rect">
            <a:avLst/>
          </a:prstGeom>
        </p:spPr>
      </p:pic>
      <p:sp>
        <p:nvSpPr>
          <p:cNvPr id="13" name="Marcador de contenido 1">
            <a:extLst>
              <a:ext uri="{FF2B5EF4-FFF2-40B4-BE49-F238E27FC236}">
                <a16:creationId xmlns:a16="http://schemas.microsoft.com/office/drawing/2014/main" id="{4E8ACEB4-48DD-4C04-9172-9B85831A30AE}"/>
              </a:ext>
            </a:extLst>
          </p:cNvPr>
          <p:cNvSpPr txBox="1">
            <a:spLocks/>
          </p:cNvSpPr>
          <p:nvPr/>
        </p:nvSpPr>
        <p:spPr>
          <a:xfrm>
            <a:off x="5311892" y="2045618"/>
            <a:ext cx="3203458"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Zona de recuperación </a:t>
            </a:r>
            <a:r>
              <a:rPr lang="es-419" sz="1800" dirty="0">
                <a:solidFill>
                  <a:srgbClr val="2F5496"/>
                </a:solidFill>
                <a:effectLst/>
                <a:latin typeface="+mn-lt"/>
                <a:ea typeface="Calibri" panose="020F0502020204030204" pitchFamily="34" charset="0"/>
                <a:cs typeface="Arial" panose="020B0604020202020204" pitchFamily="34" charset="0"/>
              </a:rPr>
              <a:t>█</a:t>
            </a:r>
            <a:r>
              <a:rPr lang="es-419" sz="1800" dirty="0">
                <a:effectLst/>
                <a:latin typeface="+mn-lt"/>
                <a:ea typeface="Calibri" panose="020F0502020204030204" pitchFamily="34" charset="0"/>
                <a:cs typeface="Arial" panose="020B0604020202020204" pitchFamily="34" charset="0"/>
              </a:rPr>
              <a:t>,</a:t>
            </a:r>
          </a:p>
          <a:p>
            <a:r>
              <a:rPr lang="es-419" sz="1800" dirty="0">
                <a:effectLst/>
                <a:latin typeface="+mn-lt"/>
                <a:ea typeface="Calibri" panose="020F0502020204030204" pitchFamily="34" charset="0"/>
                <a:cs typeface="Arial" panose="020B0604020202020204" pitchFamily="34" charset="0"/>
              </a:rPr>
              <a:t> Zonas de </a:t>
            </a:r>
            <a:r>
              <a:rPr lang="es-419" sz="1800" dirty="0" err="1">
                <a:effectLst/>
                <a:latin typeface="+mn-lt"/>
                <a:ea typeface="Calibri" panose="020F0502020204030204" pitchFamily="34" charset="0"/>
                <a:cs typeface="Arial" panose="020B0604020202020204" pitchFamily="34" charset="0"/>
              </a:rPr>
              <a:t>Concervación</a:t>
            </a:r>
            <a:r>
              <a:rPr lang="es-419" sz="1800" dirty="0">
                <a:effectLst/>
                <a:latin typeface="+mn-lt"/>
                <a:ea typeface="Calibri" panose="020F0502020204030204" pitchFamily="34" charset="0"/>
                <a:cs typeface="Arial" panose="020B0604020202020204" pitchFamily="34" charset="0"/>
              </a:rPr>
              <a:t> </a:t>
            </a:r>
            <a:r>
              <a:rPr lang="es-419" sz="1800" dirty="0">
                <a:solidFill>
                  <a:srgbClr val="ED7D31"/>
                </a:solidFill>
                <a:effectLst/>
                <a:latin typeface="+mn-lt"/>
                <a:ea typeface="Calibri" panose="020F0502020204030204" pitchFamily="34" charset="0"/>
                <a:cs typeface="Arial" panose="020B0604020202020204" pitchFamily="34" charset="0"/>
              </a:rPr>
              <a:t>█</a:t>
            </a:r>
            <a:r>
              <a:rPr lang="es-419" sz="1800" dirty="0">
                <a:effectLst/>
                <a:latin typeface="+mn-lt"/>
                <a:ea typeface="Calibri" panose="020F0502020204030204" pitchFamily="34" charset="0"/>
                <a:cs typeface="Arial" panose="020B0604020202020204" pitchFamily="34" charset="0"/>
              </a:rPr>
              <a:t>, </a:t>
            </a:r>
          </a:p>
          <a:p>
            <a:r>
              <a:rPr lang="es-419" sz="1800" dirty="0">
                <a:effectLst/>
                <a:latin typeface="+mn-lt"/>
                <a:ea typeface="Arial" panose="020B0604020202020204" pitchFamily="34" charset="0"/>
                <a:cs typeface="Arial" panose="020B0604020202020204" pitchFamily="34" charset="0"/>
              </a:rPr>
              <a:t>Zona de uso </a:t>
            </a:r>
            <a:r>
              <a:rPr lang="es-419" sz="1800" dirty="0">
                <a:solidFill>
                  <a:srgbClr val="538135"/>
                </a:solidFill>
                <a:effectLst/>
                <a:latin typeface="+mn-lt"/>
                <a:ea typeface="Arial" panose="020B0604020202020204" pitchFamily="34" charset="0"/>
                <a:cs typeface="Arial" panose="020B0604020202020204" pitchFamily="34" charset="0"/>
              </a:rPr>
              <a:t>█</a:t>
            </a:r>
            <a:r>
              <a:rPr lang="es-419" sz="1800" dirty="0">
                <a:effectLst/>
                <a:latin typeface="+mn-lt"/>
                <a:ea typeface="Arial" panose="020B0604020202020204" pitchFamily="34" charset="0"/>
                <a:cs typeface="Arial" panose="020B0604020202020204" pitchFamily="34" charset="0"/>
              </a:rPr>
              <a:t>.</a:t>
            </a:r>
            <a:endParaRPr lang="es-CO" sz="1800" dirty="0">
              <a:effectLst/>
              <a:latin typeface="+mn-lt"/>
              <a:ea typeface="Calibri" panose="020F0502020204030204" pitchFamily="34" charset="0"/>
              <a:cs typeface="Times New Roman" panose="02020603050405020304" pitchFamily="18" charset="0"/>
            </a:endParaRPr>
          </a:p>
          <a:p>
            <a:endParaRPr lang="es-419"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093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29</a:t>
            </a:fld>
            <a:endParaRPr lang="en-US"/>
          </a:p>
        </p:txBody>
      </p:sp>
      <p:sp>
        <p:nvSpPr>
          <p:cNvPr id="7" name="Marcador de contenido 1">
            <a:extLst>
              <a:ext uri="{FF2B5EF4-FFF2-40B4-BE49-F238E27FC236}">
                <a16:creationId xmlns:a16="http://schemas.microsoft.com/office/drawing/2014/main" id="{089420B9-E6E4-46B7-8768-1CA860180AD8}"/>
              </a:ext>
            </a:extLst>
          </p:cNvPr>
          <p:cNvSpPr txBox="1">
            <a:spLocks/>
          </p:cNvSpPr>
          <p:nvPr/>
        </p:nvSpPr>
        <p:spPr>
          <a:xfrm>
            <a:off x="1746903" y="1017725"/>
            <a:ext cx="7007609" cy="552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Caracterización abiótica señalética: </a:t>
            </a:r>
          </a:p>
          <a:p>
            <a:pPr marL="139700" indent="0">
              <a:buNone/>
            </a:pPr>
            <a:endParaRPr lang="es-CO" dirty="0"/>
          </a:p>
          <a:p>
            <a:endParaRPr lang="es-CO" dirty="0"/>
          </a:p>
        </p:txBody>
      </p:sp>
      <p:pic>
        <p:nvPicPr>
          <p:cNvPr id="12" name="Imagen 11">
            <a:extLst>
              <a:ext uri="{FF2B5EF4-FFF2-40B4-BE49-F238E27FC236}">
                <a16:creationId xmlns:a16="http://schemas.microsoft.com/office/drawing/2014/main" id="{76A26460-3375-40AC-8BDF-C52559C664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5935" y="1615915"/>
            <a:ext cx="5612130" cy="2994660"/>
          </a:xfrm>
          <a:prstGeom prst="rect">
            <a:avLst/>
          </a:prstGeom>
          <a:noFill/>
          <a:ln>
            <a:noFill/>
          </a:ln>
        </p:spPr>
      </p:pic>
    </p:spTree>
    <p:extLst>
      <p:ext uri="{BB962C8B-B14F-4D97-AF65-F5344CB8AC3E}">
        <p14:creationId xmlns:p14="http://schemas.microsoft.com/office/powerpoint/2010/main" val="144198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idx="6"/>
          </p:nvPr>
        </p:nvSpPr>
        <p:spPr/>
        <p:txBody>
          <a:bodyPr/>
          <a:lstStyle/>
          <a:p>
            <a:pPr algn="ctr"/>
            <a:r>
              <a:rPr lang="es-MX" dirty="0">
                <a:solidFill>
                  <a:srgbClr val="0C2054"/>
                </a:solidFill>
              </a:rPr>
              <a:t>CONTENIDO</a:t>
            </a:r>
            <a:endParaRPr lang="en-US" dirty="0">
              <a:solidFill>
                <a:srgbClr val="0C2054"/>
              </a:solidFill>
            </a:endParaRPr>
          </a:p>
        </p:txBody>
      </p:sp>
      <p:sp>
        <p:nvSpPr>
          <p:cNvPr id="119" name="Marcador de número de diapositiva 118"/>
          <p:cNvSpPr>
            <a:spLocks noGrp="1"/>
          </p:cNvSpPr>
          <p:nvPr>
            <p:ph type="sldNum" sz="quarter" idx="4"/>
          </p:nvPr>
        </p:nvSpPr>
        <p:spPr>
          <a:xfrm>
            <a:off x="6457950" y="4767263"/>
            <a:ext cx="2057400" cy="274637"/>
          </a:xfrm>
        </p:spPr>
        <p:txBody>
          <a:bodyPr/>
          <a:lstStyle/>
          <a:p>
            <a:fld id="{7025727A-A83A-4835-9DF9-C2DDCBE09E42}" type="slidenum">
              <a:rPr lang="en-US" smtClean="0"/>
              <a:t>3</a:t>
            </a:fld>
            <a:endParaRPr lang="en-US"/>
          </a:p>
        </p:txBody>
      </p:sp>
      <p:sp>
        <p:nvSpPr>
          <p:cNvPr id="120" name="Google Shape;821;p42"/>
          <p:cNvSpPr txBox="1">
            <a:spLocks/>
          </p:cNvSpPr>
          <p:nvPr/>
        </p:nvSpPr>
        <p:spPr>
          <a:xfrm>
            <a:off x="1751341" y="1412835"/>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solidFill>
                <a:latin typeface="Poppins" panose="020B0604020202020204" charset="0"/>
                <a:cs typeface="Poppins" panose="020B0604020202020204" charset="0"/>
              </a:rPr>
              <a:t>Marco referential</a:t>
            </a:r>
          </a:p>
        </p:txBody>
      </p:sp>
      <p:sp>
        <p:nvSpPr>
          <p:cNvPr id="121" name="Google Shape;833;p42"/>
          <p:cNvSpPr/>
          <p:nvPr/>
        </p:nvSpPr>
        <p:spPr>
          <a:xfrm>
            <a:off x="1198101" y="1412835"/>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22" name="Google Shape;834;p42">
            <a:hlinkClick r:id="rId2" action="ppaction://hlinksldjump"/>
          </p:cNvPr>
          <p:cNvSpPr txBox="1">
            <a:spLocks/>
          </p:cNvSpPr>
          <p:nvPr/>
        </p:nvSpPr>
        <p:spPr>
          <a:xfrm>
            <a:off x="1243067" y="1412835"/>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01</a:t>
            </a:r>
          </a:p>
        </p:txBody>
      </p:sp>
      <p:sp>
        <p:nvSpPr>
          <p:cNvPr id="123" name="Google Shape;821;p42"/>
          <p:cNvSpPr txBox="1">
            <a:spLocks/>
          </p:cNvSpPr>
          <p:nvPr/>
        </p:nvSpPr>
        <p:spPr>
          <a:xfrm>
            <a:off x="4157688" y="1421370"/>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1600" dirty="0">
                <a:solidFill>
                  <a:schemeClr val="tx1"/>
                </a:solidFill>
                <a:latin typeface="Poppins" panose="020B0604020202020204" charset="0"/>
                <a:cs typeface="Poppins" panose="020B0604020202020204" charset="0"/>
              </a:rPr>
              <a:t>R</a:t>
            </a:r>
            <a:r>
              <a:rPr lang="es-CO" sz="1600" dirty="0">
                <a:solidFill>
                  <a:schemeClr val="tx1"/>
                </a:solidFill>
                <a:latin typeface="Poppins" panose="020B0604020202020204" charset="0"/>
                <a:cs typeface="Poppins" panose="020B0604020202020204" charset="0"/>
              </a:rPr>
              <a:t>resultado 2</a:t>
            </a:r>
            <a:endParaRPr lang="en-US" sz="1600" dirty="0">
              <a:solidFill>
                <a:schemeClr val="tx1"/>
              </a:solidFill>
              <a:latin typeface="Poppins" panose="020B0604020202020204" charset="0"/>
              <a:cs typeface="Poppins" panose="020B0604020202020204" charset="0"/>
            </a:endParaRPr>
          </a:p>
        </p:txBody>
      </p:sp>
      <p:sp>
        <p:nvSpPr>
          <p:cNvPr id="124" name="Google Shape;833;p42">
            <a:hlinkClick r:id="rId3" action="ppaction://hlinksldjump"/>
          </p:cNvPr>
          <p:cNvSpPr/>
          <p:nvPr/>
        </p:nvSpPr>
        <p:spPr>
          <a:xfrm>
            <a:off x="3604448" y="1421370"/>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25" name="Google Shape;834;p42"/>
          <p:cNvSpPr txBox="1">
            <a:spLocks/>
          </p:cNvSpPr>
          <p:nvPr/>
        </p:nvSpPr>
        <p:spPr>
          <a:xfrm>
            <a:off x="3649414" y="1421370"/>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02</a:t>
            </a:r>
          </a:p>
        </p:txBody>
      </p:sp>
      <p:sp>
        <p:nvSpPr>
          <p:cNvPr id="126" name="Google Shape;821;p42"/>
          <p:cNvSpPr txBox="1">
            <a:spLocks/>
          </p:cNvSpPr>
          <p:nvPr/>
        </p:nvSpPr>
        <p:spPr>
          <a:xfrm>
            <a:off x="6564035" y="1412834"/>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1600" dirty="0">
                <a:solidFill>
                  <a:schemeClr val="tx1"/>
                </a:solidFill>
                <a:latin typeface="Poppins" panose="020B0604020202020204" charset="0"/>
                <a:cs typeface="Poppins" panose="020B0604020202020204" charset="0"/>
              </a:rPr>
              <a:t>r</a:t>
            </a:r>
            <a:r>
              <a:rPr lang="es-CO" sz="1600" dirty="0">
                <a:solidFill>
                  <a:schemeClr val="tx1"/>
                </a:solidFill>
                <a:latin typeface="Poppins" panose="020B0604020202020204" charset="0"/>
                <a:cs typeface="Poppins" panose="020B0604020202020204" charset="0"/>
              </a:rPr>
              <a:t>recomendaciones</a:t>
            </a:r>
            <a:endParaRPr lang="en-US" sz="1600" dirty="0">
              <a:solidFill>
                <a:schemeClr val="tx1"/>
              </a:solidFill>
              <a:latin typeface="Poppins" panose="020B0604020202020204" charset="0"/>
              <a:cs typeface="Poppins" panose="020B0604020202020204" charset="0"/>
            </a:endParaRPr>
          </a:p>
        </p:txBody>
      </p:sp>
      <p:sp>
        <p:nvSpPr>
          <p:cNvPr id="127" name="Google Shape;833;p42">
            <a:hlinkClick r:id="rId4" action="ppaction://hlinksldjump"/>
          </p:cNvPr>
          <p:cNvSpPr/>
          <p:nvPr/>
        </p:nvSpPr>
        <p:spPr>
          <a:xfrm>
            <a:off x="6010795" y="1412834"/>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28" name="Google Shape;834;p42"/>
          <p:cNvSpPr txBox="1">
            <a:spLocks/>
          </p:cNvSpPr>
          <p:nvPr/>
        </p:nvSpPr>
        <p:spPr>
          <a:xfrm>
            <a:off x="6055761" y="1412834"/>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03</a:t>
            </a:r>
          </a:p>
        </p:txBody>
      </p:sp>
      <p:sp>
        <p:nvSpPr>
          <p:cNvPr id="129" name="Google Shape;821;p42"/>
          <p:cNvSpPr txBox="1">
            <a:spLocks/>
          </p:cNvSpPr>
          <p:nvPr/>
        </p:nvSpPr>
        <p:spPr>
          <a:xfrm>
            <a:off x="1751343" y="2364795"/>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1600" dirty="0">
                <a:solidFill>
                  <a:schemeClr val="tx1"/>
                </a:solidFill>
                <a:latin typeface="Poppins" panose="020B0604020202020204" charset="0"/>
                <a:cs typeface="Poppins" panose="020B0604020202020204" charset="0"/>
              </a:rPr>
              <a:t>metodología</a:t>
            </a:r>
            <a:endParaRPr lang="en-US" sz="1600" dirty="0">
              <a:solidFill>
                <a:schemeClr val="tx1"/>
              </a:solidFill>
              <a:latin typeface="Poppins" panose="020B0604020202020204" charset="0"/>
              <a:cs typeface="Poppins" panose="020B0604020202020204" charset="0"/>
            </a:endParaRPr>
          </a:p>
        </p:txBody>
      </p:sp>
      <p:sp>
        <p:nvSpPr>
          <p:cNvPr id="130" name="Google Shape;833;p42">
            <a:hlinkClick r:id="rId5" action="ppaction://hlinksldjump"/>
          </p:cNvPr>
          <p:cNvSpPr/>
          <p:nvPr/>
        </p:nvSpPr>
        <p:spPr>
          <a:xfrm>
            <a:off x="1198103" y="2364795"/>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054"/>
              </a:solidFill>
              <a:latin typeface="Poppins" panose="020B0604020202020204" charset="0"/>
              <a:cs typeface="Poppins" panose="020B0604020202020204" charset="0"/>
            </a:endParaRPr>
          </a:p>
        </p:txBody>
      </p:sp>
      <p:sp>
        <p:nvSpPr>
          <p:cNvPr id="131" name="Google Shape;834;p42"/>
          <p:cNvSpPr txBox="1">
            <a:spLocks/>
          </p:cNvSpPr>
          <p:nvPr/>
        </p:nvSpPr>
        <p:spPr>
          <a:xfrm>
            <a:off x="1243069" y="2364795"/>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04</a:t>
            </a:r>
          </a:p>
        </p:txBody>
      </p:sp>
      <p:sp>
        <p:nvSpPr>
          <p:cNvPr id="132" name="Google Shape;821;p42"/>
          <p:cNvSpPr txBox="1">
            <a:spLocks/>
          </p:cNvSpPr>
          <p:nvPr/>
        </p:nvSpPr>
        <p:spPr>
          <a:xfrm>
            <a:off x="4157690" y="2373330"/>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1600" dirty="0">
                <a:solidFill>
                  <a:schemeClr val="tx1"/>
                </a:solidFill>
                <a:latin typeface="Poppins" panose="020B0604020202020204" charset="0"/>
                <a:cs typeface="Poppins" panose="020B0604020202020204" charset="0"/>
              </a:rPr>
              <a:t>R</a:t>
            </a:r>
            <a:r>
              <a:rPr lang="es-CO" sz="1600" dirty="0">
                <a:solidFill>
                  <a:schemeClr val="tx1"/>
                </a:solidFill>
                <a:latin typeface="Poppins" panose="020B0604020202020204" charset="0"/>
                <a:cs typeface="Poppins" panose="020B0604020202020204" charset="0"/>
              </a:rPr>
              <a:t>resultado 3</a:t>
            </a:r>
            <a:endParaRPr lang="en-US" sz="1600" dirty="0">
              <a:solidFill>
                <a:schemeClr val="tx1"/>
              </a:solidFill>
              <a:latin typeface="Poppins" panose="020B0604020202020204" charset="0"/>
              <a:cs typeface="Poppins" panose="020B0604020202020204" charset="0"/>
            </a:endParaRPr>
          </a:p>
        </p:txBody>
      </p:sp>
      <p:sp>
        <p:nvSpPr>
          <p:cNvPr id="133" name="Google Shape;833;p42">
            <a:hlinkClick r:id="rId6" action="ppaction://hlinksldjump"/>
          </p:cNvPr>
          <p:cNvSpPr/>
          <p:nvPr/>
        </p:nvSpPr>
        <p:spPr>
          <a:xfrm>
            <a:off x="3604450" y="2373330"/>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34" name="Google Shape;834;p42"/>
          <p:cNvSpPr txBox="1">
            <a:spLocks/>
          </p:cNvSpPr>
          <p:nvPr/>
        </p:nvSpPr>
        <p:spPr>
          <a:xfrm>
            <a:off x="3649416" y="2373330"/>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05</a:t>
            </a:r>
          </a:p>
        </p:txBody>
      </p:sp>
      <p:sp>
        <p:nvSpPr>
          <p:cNvPr id="135" name="Google Shape;821;p42"/>
          <p:cNvSpPr txBox="1">
            <a:spLocks/>
          </p:cNvSpPr>
          <p:nvPr/>
        </p:nvSpPr>
        <p:spPr>
          <a:xfrm>
            <a:off x="6564037" y="2364794"/>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1600" dirty="0">
                <a:solidFill>
                  <a:schemeClr val="tx1"/>
                </a:solidFill>
                <a:latin typeface="Poppins" panose="020B0604020202020204" charset="0"/>
                <a:cs typeface="Poppins" panose="020B0604020202020204" charset="0"/>
              </a:rPr>
              <a:t>r</a:t>
            </a:r>
            <a:r>
              <a:rPr lang="es-CO" sz="1600" dirty="0">
                <a:solidFill>
                  <a:schemeClr val="tx1"/>
                </a:solidFill>
                <a:latin typeface="Poppins" panose="020B0604020202020204" charset="0"/>
                <a:cs typeface="Poppins" panose="020B0604020202020204" charset="0"/>
              </a:rPr>
              <a:t>referencias</a:t>
            </a:r>
            <a:endParaRPr lang="en-US" sz="1600" dirty="0">
              <a:solidFill>
                <a:schemeClr val="tx1"/>
              </a:solidFill>
              <a:latin typeface="Poppins" panose="020B0604020202020204" charset="0"/>
              <a:cs typeface="Poppins" panose="020B0604020202020204" charset="0"/>
            </a:endParaRPr>
          </a:p>
        </p:txBody>
      </p:sp>
      <p:sp>
        <p:nvSpPr>
          <p:cNvPr id="136" name="Google Shape;833;p42"/>
          <p:cNvSpPr/>
          <p:nvPr/>
        </p:nvSpPr>
        <p:spPr>
          <a:xfrm>
            <a:off x="6010797" y="2364794"/>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37" name="Google Shape;834;p42">
            <a:hlinkClick r:id="rId7" action="ppaction://hlinksldjump"/>
          </p:cNvPr>
          <p:cNvSpPr txBox="1">
            <a:spLocks/>
          </p:cNvSpPr>
          <p:nvPr/>
        </p:nvSpPr>
        <p:spPr>
          <a:xfrm>
            <a:off x="6055763" y="2364794"/>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06</a:t>
            </a:r>
          </a:p>
        </p:txBody>
      </p:sp>
      <p:sp>
        <p:nvSpPr>
          <p:cNvPr id="138" name="Google Shape;821;p42"/>
          <p:cNvSpPr txBox="1">
            <a:spLocks/>
          </p:cNvSpPr>
          <p:nvPr/>
        </p:nvSpPr>
        <p:spPr>
          <a:xfrm>
            <a:off x="1751342" y="3308218"/>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1600" dirty="0">
                <a:solidFill>
                  <a:schemeClr val="tx1"/>
                </a:solidFill>
                <a:latin typeface="Poppins" panose="020B0604020202020204" charset="0"/>
                <a:cs typeface="Poppins" panose="020B0604020202020204" charset="0"/>
              </a:rPr>
              <a:t>R</a:t>
            </a:r>
            <a:r>
              <a:rPr lang="es-CO" sz="1600" dirty="0">
                <a:solidFill>
                  <a:schemeClr val="tx1"/>
                </a:solidFill>
                <a:latin typeface="Poppins" panose="020B0604020202020204" charset="0"/>
                <a:cs typeface="Poppins" panose="020B0604020202020204" charset="0"/>
              </a:rPr>
              <a:t>resultado 1</a:t>
            </a:r>
            <a:endParaRPr lang="en-US" sz="1600" dirty="0">
              <a:solidFill>
                <a:schemeClr val="tx1"/>
              </a:solidFill>
              <a:latin typeface="Poppins" panose="020B0604020202020204" charset="0"/>
              <a:cs typeface="Poppins" panose="020B0604020202020204" charset="0"/>
            </a:endParaRPr>
          </a:p>
        </p:txBody>
      </p:sp>
      <p:sp>
        <p:nvSpPr>
          <p:cNvPr id="139" name="Google Shape;833;p42">
            <a:hlinkClick r:id="rId8" action="ppaction://hlinksldjump"/>
          </p:cNvPr>
          <p:cNvSpPr/>
          <p:nvPr/>
        </p:nvSpPr>
        <p:spPr>
          <a:xfrm>
            <a:off x="1198102" y="3308218"/>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40" name="Google Shape;834;p42"/>
          <p:cNvSpPr txBox="1">
            <a:spLocks/>
          </p:cNvSpPr>
          <p:nvPr/>
        </p:nvSpPr>
        <p:spPr>
          <a:xfrm>
            <a:off x="1243068" y="3308218"/>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07</a:t>
            </a:r>
          </a:p>
        </p:txBody>
      </p:sp>
      <p:sp>
        <p:nvSpPr>
          <p:cNvPr id="141" name="Google Shape;821;p42"/>
          <p:cNvSpPr txBox="1">
            <a:spLocks/>
          </p:cNvSpPr>
          <p:nvPr/>
        </p:nvSpPr>
        <p:spPr>
          <a:xfrm>
            <a:off x="4157689" y="3316753"/>
            <a:ext cx="26901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1600" dirty="0">
                <a:solidFill>
                  <a:schemeClr val="tx1"/>
                </a:solidFill>
                <a:latin typeface="Poppins" panose="020B0604020202020204" charset="0"/>
                <a:cs typeface="Poppins" panose="020B0604020202020204" charset="0"/>
              </a:rPr>
              <a:t>c</a:t>
            </a:r>
            <a:r>
              <a:rPr lang="es-CO" sz="1600" dirty="0">
                <a:solidFill>
                  <a:schemeClr val="tx1"/>
                </a:solidFill>
                <a:latin typeface="Poppins" panose="020B0604020202020204" charset="0"/>
                <a:cs typeface="Poppins" panose="020B0604020202020204" charset="0"/>
              </a:rPr>
              <a:t>conclusiones</a:t>
            </a:r>
            <a:endParaRPr lang="en-US" sz="1600" dirty="0">
              <a:solidFill>
                <a:schemeClr val="tx1"/>
              </a:solidFill>
              <a:latin typeface="Poppins" panose="020B0604020202020204" charset="0"/>
              <a:cs typeface="Poppins" panose="020B0604020202020204" charset="0"/>
            </a:endParaRPr>
          </a:p>
        </p:txBody>
      </p:sp>
      <p:sp>
        <p:nvSpPr>
          <p:cNvPr id="142" name="Google Shape;833;p42">
            <a:hlinkClick r:id="rId9" action="ppaction://hlinksldjump"/>
          </p:cNvPr>
          <p:cNvSpPr/>
          <p:nvPr/>
        </p:nvSpPr>
        <p:spPr>
          <a:xfrm>
            <a:off x="3604449" y="3316753"/>
            <a:ext cx="553239" cy="527701"/>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panose="020B0604020202020204" charset="0"/>
              <a:cs typeface="Poppins" panose="020B0604020202020204" charset="0"/>
            </a:endParaRPr>
          </a:p>
        </p:txBody>
      </p:sp>
      <p:sp>
        <p:nvSpPr>
          <p:cNvPr id="143" name="Google Shape;834;p42"/>
          <p:cNvSpPr txBox="1">
            <a:spLocks/>
          </p:cNvSpPr>
          <p:nvPr/>
        </p:nvSpPr>
        <p:spPr>
          <a:xfrm>
            <a:off x="3649415" y="3316753"/>
            <a:ext cx="455365"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0C2054"/>
                </a:solidFill>
                <a:latin typeface="Poppins" panose="020B0604020202020204" charset="0"/>
                <a:cs typeface="Poppins" panose="020B0604020202020204" charset="0"/>
              </a:rPr>
              <a:t>08</a:t>
            </a:r>
          </a:p>
        </p:txBody>
      </p:sp>
    </p:spTree>
    <p:extLst>
      <p:ext uri="{BB962C8B-B14F-4D97-AF65-F5344CB8AC3E}">
        <p14:creationId xmlns:p14="http://schemas.microsoft.com/office/powerpoint/2010/main" val="3695852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flipH="1">
            <a:off x="1690322" y="1995372"/>
            <a:ext cx="5139000" cy="722700"/>
          </a:xfrm>
        </p:spPr>
        <p:txBody>
          <a:bodyPr/>
          <a:lstStyle/>
          <a:p>
            <a:r>
              <a:rPr lang="es-MX" dirty="0"/>
              <a:t>RESULTADOS</a:t>
            </a:r>
            <a:endParaRPr lang="en-US" dirty="0"/>
          </a:p>
        </p:txBody>
      </p:sp>
      <p:sp>
        <p:nvSpPr>
          <p:cNvPr id="3" name="Subtítulo 2"/>
          <p:cNvSpPr>
            <a:spLocks noGrp="1"/>
          </p:cNvSpPr>
          <p:nvPr>
            <p:ph type="subTitle" idx="1"/>
          </p:nvPr>
        </p:nvSpPr>
        <p:spPr/>
        <p:txBody>
          <a:bodyPr/>
          <a:lstStyle/>
          <a:p>
            <a:r>
              <a:rPr lang="es-MX" dirty="0"/>
              <a:t>Objetivo 3</a:t>
            </a:r>
            <a:endParaRPr lang="en-US" dirty="0"/>
          </a:p>
        </p:txBody>
      </p:sp>
      <p:sp>
        <p:nvSpPr>
          <p:cNvPr id="10" name="Marcador de número de diapositiva 9"/>
          <p:cNvSpPr>
            <a:spLocks noGrp="1"/>
          </p:cNvSpPr>
          <p:nvPr>
            <p:ph type="sldNum" sz="quarter" idx="4"/>
          </p:nvPr>
        </p:nvSpPr>
        <p:spPr>
          <a:xfrm>
            <a:off x="6457950" y="4767263"/>
            <a:ext cx="2057400" cy="274637"/>
          </a:xfrm>
        </p:spPr>
        <p:txBody>
          <a:bodyPr/>
          <a:lstStyle/>
          <a:p>
            <a:fld id="{7025727A-A83A-4835-9DF9-C2DDCBE09E42}" type="slidenum">
              <a:rPr lang="en-US" smtClean="0"/>
              <a:t>30</a:t>
            </a:fld>
            <a:endParaRPr lang="en-US"/>
          </a:p>
        </p:txBody>
      </p:sp>
      <p:grpSp>
        <p:nvGrpSpPr>
          <p:cNvPr id="75" name="Google Shape;1748;p30"/>
          <p:cNvGrpSpPr/>
          <p:nvPr/>
        </p:nvGrpSpPr>
        <p:grpSpPr>
          <a:xfrm>
            <a:off x="5605894" y="774631"/>
            <a:ext cx="1921958" cy="2130136"/>
            <a:chOff x="2221786" y="231400"/>
            <a:chExt cx="4222151" cy="4708398"/>
          </a:xfrm>
        </p:grpSpPr>
        <p:sp>
          <p:nvSpPr>
            <p:cNvPr id="76" name="Google Shape;1749;p30"/>
            <p:cNvSpPr/>
            <p:nvPr/>
          </p:nvSpPr>
          <p:spPr>
            <a:xfrm>
              <a:off x="4504120" y="3382365"/>
              <a:ext cx="236644" cy="133254"/>
            </a:xfrm>
            <a:custGeom>
              <a:avLst/>
              <a:gdLst/>
              <a:ahLst/>
              <a:cxnLst/>
              <a:rect l="l" t="t" r="r" b="b"/>
              <a:pathLst>
                <a:path w="236644" h="133254" extrusionOk="0">
                  <a:moveTo>
                    <a:pt x="125355" y="133255"/>
                  </a:moveTo>
                  <a:lnTo>
                    <a:pt x="0" y="64389"/>
                  </a:lnTo>
                  <a:lnTo>
                    <a:pt x="111289" y="0"/>
                  </a:lnTo>
                  <a:lnTo>
                    <a:pt x="236644"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1750;p30"/>
            <p:cNvSpPr/>
            <p:nvPr/>
          </p:nvSpPr>
          <p:spPr>
            <a:xfrm>
              <a:off x="5178128" y="3780033"/>
              <a:ext cx="236549" cy="133254"/>
            </a:xfrm>
            <a:custGeom>
              <a:avLst/>
              <a:gdLst/>
              <a:ahLst/>
              <a:cxnLst/>
              <a:rect l="l" t="t" r="r" b="b"/>
              <a:pathLst>
                <a:path w="236549" h="133254" extrusionOk="0">
                  <a:moveTo>
                    <a:pt x="125355" y="133255"/>
                  </a:moveTo>
                  <a:lnTo>
                    <a:pt x="0" y="64294"/>
                  </a:lnTo>
                  <a:lnTo>
                    <a:pt x="111290" y="0"/>
                  </a:lnTo>
                  <a:lnTo>
                    <a:pt x="236549"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1751;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1752;p30"/>
            <p:cNvSpPr/>
            <p:nvPr/>
          </p:nvSpPr>
          <p:spPr>
            <a:xfrm>
              <a:off x="4629475" y="2174500"/>
              <a:ext cx="494671" cy="1273873"/>
            </a:xfrm>
            <a:custGeom>
              <a:avLst/>
              <a:gdLst/>
              <a:ahLst/>
              <a:cxnLst/>
              <a:rect l="l" t="t" r="r" b="b"/>
              <a:pathLst>
                <a:path w="494671" h="1273873" extrusionOk="0">
                  <a:moveTo>
                    <a:pt x="118227" y="1273873"/>
                  </a:moveTo>
                  <a:lnTo>
                    <a:pt x="0" y="1205484"/>
                  </a:lnTo>
                  <a:lnTo>
                    <a:pt x="376540" y="0"/>
                  </a:lnTo>
                  <a:lnTo>
                    <a:pt x="494672" y="68389"/>
                  </a:lnTo>
                  <a:lnTo>
                    <a:pt x="118227" y="127387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1753;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1754;p30"/>
            <p:cNvSpPr/>
            <p:nvPr/>
          </p:nvSpPr>
          <p:spPr>
            <a:xfrm>
              <a:off x="5160832" y="2249175"/>
              <a:ext cx="281692" cy="1586388"/>
            </a:xfrm>
            <a:custGeom>
              <a:avLst/>
              <a:gdLst/>
              <a:ahLst/>
              <a:cxnLst/>
              <a:rect l="l" t="t" r="r" b="b"/>
              <a:pathLst>
                <a:path w="281692" h="1586388" extrusionOk="0">
                  <a:moveTo>
                    <a:pt x="281692" y="1586389"/>
                  </a:moveTo>
                  <a:lnTo>
                    <a:pt x="162610" y="1517428"/>
                  </a:lnTo>
                  <a:lnTo>
                    <a:pt x="0" y="0"/>
                  </a:lnTo>
                  <a:lnTo>
                    <a:pt x="118227" y="68485"/>
                  </a:lnTo>
                  <a:lnTo>
                    <a:pt x="281692" y="1586389"/>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1755;p30"/>
            <p:cNvSpPr/>
            <p:nvPr/>
          </p:nvSpPr>
          <p:spPr>
            <a:xfrm>
              <a:off x="5078053" y="2296515"/>
              <a:ext cx="281692" cy="1586388"/>
            </a:xfrm>
            <a:custGeom>
              <a:avLst/>
              <a:gdLst/>
              <a:ahLst/>
              <a:cxnLst/>
              <a:rect l="l" t="t" r="r" b="b"/>
              <a:pathLst>
                <a:path w="281692" h="1586388" extrusionOk="0">
                  <a:moveTo>
                    <a:pt x="281692" y="1586389"/>
                  </a:moveTo>
                  <a:lnTo>
                    <a:pt x="162610" y="1517428"/>
                  </a:lnTo>
                  <a:lnTo>
                    <a:pt x="0" y="0"/>
                  </a:lnTo>
                  <a:lnTo>
                    <a:pt x="118227" y="68390"/>
                  </a:lnTo>
                  <a:lnTo>
                    <a:pt x="281692" y="158638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1756;p30"/>
            <p:cNvSpPr/>
            <p:nvPr/>
          </p:nvSpPr>
          <p:spPr>
            <a:xfrm>
              <a:off x="4075404" y="1596713"/>
              <a:ext cx="2321774" cy="1343501"/>
            </a:xfrm>
            <a:custGeom>
              <a:avLst/>
              <a:gdLst/>
              <a:ahLst/>
              <a:cxnLst/>
              <a:rect l="l" t="t" r="r" b="b"/>
              <a:pathLst>
                <a:path w="2321774" h="1343501" extrusionOk="0">
                  <a:moveTo>
                    <a:pt x="2221415" y="1343501"/>
                  </a:moveTo>
                  <a:lnTo>
                    <a:pt x="0" y="58103"/>
                  </a:lnTo>
                  <a:lnTo>
                    <a:pt x="100360" y="0"/>
                  </a:lnTo>
                  <a:lnTo>
                    <a:pt x="2321775" y="1285399"/>
                  </a:lnTo>
                  <a:lnTo>
                    <a:pt x="2221415" y="1343501"/>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1757;p30"/>
            <p:cNvSpPr/>
            <p:nvPr/>
          </p:nvSpPr>
          <p:spPr>
            <a:xfrm>
              <a:off x="4075404" y="1654530"/>
              <a:ext cx="2221415" cy="1401603"/>
            </a:xfrm>
            <a:custGeom>
              <a:avLst/>
              <a:gdLst/>
              <a:ahLst/>
              <a:cxnLst/>
              <a:rect l="l" t="t" r="r" b="b"/>
              <a:pathLst>
                <a:path w="2221415" h="1401603" extrusionOk="0">
                  <a:moveTo>
                    <a:pt x="2221415" y="1401604"/>
                  </a:moveTo>
                  <a:lnTo>
                    <a:pt x="0" y="116205"/>
                  </a:lnTo>
                  <a:lnTo>
                    <a:pt x="0" y="0"/>
                  </a:lnTo>
                  <a:lnTo>
                    <a:pt x="2221415" y="1285399"/>
                  </a:lnTo>
                  <a:lnTo>
                    <a:pt x="2221415" y="140160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1758;p30"/>
            <p:cNvSpPr/>
            <p:nvPr/>
          </p:nvSpPr>
          <p:spPr>
            <a:xfrm>
              <a:off x="4206176" y="231400"/>
              <a:ext cx="2045689" cy="2621660"/>
            </a:xfrm>
            <a:custGeom>
              <a:avLst/>
              <a:gdLst/>
              <a:ahLst/>
              <a:cxnLst/>
              <a:rect l="l" t="t" r="r" b="b"/>
              <a:pathLst>
                <a:path w="2045689" h="2621660" extrusionOk="0">
                  <a:moveTo>
                    <a:pt x="2045690" y="2621661"/>
                  </a:moveTo>
                  <a:lnTo>
                    <a:pt x="0" y="1437894"/>
                  </a:lnTo>
                  <a:lnTo>
                    <a:pt x="0" y="0"/>
                  </a:lnTo>
                  <a:lnTo>
                    <a:pt x="2045690" y="1183767"/>
                  </a:lnTo>
                  <a:lnTo>
                    <a:pt x="2045690" y="2621661"/>
                  </a:lnTo>
                  <a:close/>
                </a:path>
              </a:pathLst>
            </a:custGeom>
            <a:solidFill>
              <a:schemeClr val="bg1">
                <a:lumMod val="9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1759;p30"/>
            <p:cNvSpPr/>
            <p:nvPr/>
          </p:nvSpPr>
          <p:spPr>
            <a:xfrm>
              <a:off x="6296819" y="2879159"/>
              <a:ext cx="101975" cy="176974"/>
            </a:xfrm>
            <a:custGeom>
              <a:avLst/>
              <a:gdLst/>
              <a:ahLst/>
              <a:cxnLst/>
              <a:rect l="l" t="t" r="r" b="b"/>
              <a:pathLst>
                <a:path w="101975" h="176974" extrusionOk="0">
                  <a:moveTo>
                    <a:pt x="101975" y="118015"/>
                  </a:moveTo>
                  <a:lnTo>
                    <a:pt x="0" y="176974"/>
                  </a:lnTo>
                  <a:lnTo>
                    <a:pt x="0" y="58960"/>
                  </a:lnTo>
                  <a:lnTo>
                    <a:pt x="101975" y="0"/>
                  </a:lnTo>
                  <a:lnTo>
                    <a:pt x="101975" y="118015"/>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1760;p30"/>
            <p:cNvSpPr/>
            <p:nvPr/>
          </p:nvSpPr>
          <p:spPr>
            <a:xfrm>
              <a:off x="4356811" y="496480"/>
              <a:ext cx="169452" cy="163353"/>
            </a:xfrm>
            <a:custGeom>
              <a:avLst/>
              <a:gdLst/>
              <a:ahLst/>
              <a:cxnLst/>
              <a:rect l="l" t="t" r="r" b="b"/>
              <a:pathLst>
                <a:path w="169452" h="163353" extrusionOk="0">
                  <a:moveTo>
                    <a:pt x="169453" y="163354"/>
                  </a:moveTo>
                  <a:lnTo>
                    <a:pt x="0" y="65341"/>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1761;p30"/>
            <p:cNvSpPr/>
            <p:nvPr/>
          </p:nvSpPr>
          <p:spPr>
            <a:xfrm>
              <a:off x="4598397" y="636212"/>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1762;p30"/>
            <p:cNvSpPr/>
            <p:nvPr/>
          </p:nvSpPr>
          <p:spPr>
            <a:xfrm>
              <a:off x="4356811" y="619924"/>
              <a:ext cx="169452" cy="163353"/>
            </a:xfrm>
            <a:custGeom>
              <a:avLst/>
              <a:gdLst/>
              <a:ahLst/>
              <a:cxnLst/>
              <a:rect l="l" t="t" r="r" b="b"/>
              <a:pathLst>
                <a:path w="169452" h="163353" extrusionOk="0">
                  <a:moveTo>
                    <a:pt x="169453" y="163354"/>
                  </a:moveTo>
                  <a:lnTo>
                    <a:pt x="0" y="65342"/>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763;p30"/>
            <p:cNvSpPr/>
            <p:nvPr/>
          </p:nvSpPr>
          <p:spPr>
            <a:xfrm>
              <a:off x="4598397" y="759656"/>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1764;p30"/>
            <p:cNvSpPr/>
            <p:nvPr/>
          </p:nvSpPr>
          <p:spPr>
            <a:xfrm>
              <a:off x="4356811" y="761466"/>
              <a:ext cx="169452" cy="163448"/>
            </a:xfrm>
            <a:custGeom>
              <a:avLst/>
              <a:gdLst/>
              <a:ahLst/>
              <a:cxnLst/>
              <a:rect l="l" t="t" r="r" b="b"/>
              <a:pathLst>
                <a:path w="169452" h="163448" extrusionOk="0">
                  <a:moveTo>
                    <a:pt x="169453" y="163449"/>
                  </a:moveTo>
                  <a:lnTo>
                    <a:pt x="0" y="65437"/>
                  </a:lnTo>
                  <a:lnTo>
                    <a:pt x="0" y="0"/>
                  </a:lnTo>
                  <a:lnTo>
                    <a:pt x="169453" y="98107"/>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1765;p30"/>
            <p:cNvSpPr/>
            <p:nvPr/>
          </p:nvSpPr>
          <p:spPr>
            <a:xfrm>
              <a:off x="4598397" y="901293"/>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1766;p30"/>
            <p:cNvSpPr/>
            <p:nvPr/>
          </p:nvSpPr>
          <p:spPr>
            <a:xfrm>
              <a:off x="4356811" y="903102"/>
              <a:ext cx="169452" cy="163449"/>
            </a:xfrm>
            <a:custGeom>
              <a:avLst/>
              <a:gdLst/>
              <a:ahLst/>
              <a:cxnLst/>
              <a:rect l="l" t="t" r="r" b="b"/>
              <a:pathLst>
                <a:path w="169452" h="163449" extrusionOk="0">
                  <a:moveTo>
                    <a:pt x="169453" y="163449"/>
                  </a:moveTo>
                  <a:lnTo>
                    <a:pt x="0" y="65342"/>
                  </a:lnTo>
                  <a:lnTo>
                    <a:pt x="0" y="0"/>
                  </a:lnTo>
                  <a:lnTo>
                    <a:pt x="169453" y="98012"/>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1767;p30"/>
            <p:cNvSpPr/>
            <p:nvPr/>
          </p:nvSpPr>
          <p:spPr>
            <a:xfrm>
              <a:off x="4598397" y="1042929"/>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1768;p30"/>
            <p:cNvSpPr/>
            <p:nvPr/>
          </p:nvSpPr>
          <p:spPr>
            <a:xfrm>
              <a:off x="5115879" y="982814"/>
              <a:ext cx="204046" cy="276142"/>
            </a:xfrm>
            <a:custGeom>
              <a:avLst/>
              <a:gdLst/>
              <a:ahLst/>
              <a:cxnLst/>
              <a:rect l="l" t="t" r="r" b="b"/>
              <a:pathLst>
                <a:path w="204046" h="276142" extrusionOk="0">
                  <a:moveTo>
                    <a:pt x="665" y="41256"/>
                  </a:moveTo>
                  <a:cubicBezTo>
                    <a:pt x="38205" y="-7321"/>
                    <a:pt x="105207" y="-15132"/>
                    <a:pt x="182188" y="29255"/>
                  </a:cubicBezTo>
                  <a:cubicBezTo>
                    <a:pt x="189601" y="33541"/>
                    <a:pt x="196918" y="38208"/>
                    <a:pt x="204046" y="43161"/>
                  </a:cubicBezTo>
                  <a:lnTo>
                    <a:pt x="182663" y="276143"/>
                  </a:lnTo>
                  <a:lnTo>
                    <a:pt x="0" y="42209"/>
                  </a:lnTo>
                  <a:close/>
                </a:path>
              </a:pathLst>
            </a:custGeom>
            <a:solidFill>
              <a:srgbClr val="439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1769;p30"/>
            <p:cNvSpPr/>
            <p:nvPr/>
          </p:nvSpPr>
          <p:spPr>
            <a:xfrm>
              <a:off x="5297876" y="1025975"/>
              <a:ext cx="199579" cy="260699"/>
            </a:xfrm>
            <a:custGeom>
              <a:avLst/>
              <a:gdLst/>
              <a:ahLst/>
              <a:cxnLst/>
              <a:rect l="l" t="t" r="r" b="b"/>
              <a:pathLst>
                <a:path w="199579" h="260699" extrusionOk="0">
                  <a:moveTo>
                    <a:pt x="199580" y="260699"/>
                  </a:moveTo>
                  <a:lnTo>
                    <a:pt x="0" y="232981"/>
                  </a:lnTo>
                  <a:lnTo>
                    <a:pt x="21859" y="0"/>
                  </a:lnTo>
                  <a:cubicBezTo>
                    <a:pt x="103591" y="56864"/>
                    <a:pt x="171733" y="158972"/>
                    <a:pt x="199580" y="2606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1770;p30"/>
            <p:cNvSpPr/>
            <p:nvPr/>
          </p:nvSpPr>
          <p:spPr>
            <a:xfrm>
              <a:off x="5298541" y="1258956"/>
              <a:ext cx="212884" cy="276193"/>
            </a:xfrm>
            <a:custGeom>
              <a:avLst/>
              <a:gdLst/>
              <a:ahLst/>
              <a:cxnLst/>
              <a:rect l="l" t="t" r="r" b="b"/>
              <a:pathLst>
                <a:path w="212884" h="276193" extrusionOk="0">
                  <a:moveTo>
                    <a:pt x="212885" y="123444"/>
                  </a:moveTo>
                  <a:cubicBezTo>
                    <a:pt x="212885" y="228219"/>
                    <a:pt x="155862" y="285369"/>
                    <a:pt x="76315" y="274987"/>
                  </a:cubicBezTo>
                  <a:lnTo>
                    <a:pt x="0" y="0"/>
                  </a:lnTo>
                  <a:lnTo>
                    <a:pt x="199580" y="27718"/>
                  </a:lnTo>
                  <a:cubicBezTo>
                    <a:pt x="208332" y="58874"/>
                    <a:pt x="212809" y="91078"/>
                    <a:pt x="212885" y="123444"/>
                  </a:cubicBezTo>
                  <a:close/>
                </a:path>
              </a:pathLst>
            </a:custGeom>
            <a:solidFill>
              <a:srgbClr val="FF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1771;p30"/>
            <p:cNvSpPr/>
            <p:nvPr/>
          </p:nvSpPr>
          <p:spPr>
            <a:xfrm>
              <a:off x="5084706" y="1024070"/>
              <a:ext cx="290055" cy="509778"/>
            </a:xfrm>
            <a:custGeom>
              <a:avLst/>
              <a:gdLst/>
              <a:ahLst/>
              <a:cxnLst/>
              <a:rect l="l" t="t" r="r" b="b"/>
              <a:pathLst>
                <a:path w="290055" h="509778" extrusionOk="0">
                  <a:moveTo>
                    <a:pt x="31172" y="952"/>
                  </a:moveTo>
                  <a:cubicBezTo>
                    <a:pt x="11405" y="26956"/>
                    <a:pt x="0" y="64389"/>
                    <a:pt x="0" y="111442"/>
                  </a:cubicBezTo>
                  <a:cubicBezTo>
                    <a:pt x="0" y="247840"/>
                    <a:pt x="95513" y="413575"/>
                    <a:pt x="213360" y="481775"/>
                  </a:cubicBezTo>
                  <a:cubicBezTo>
                    <a:pt x="236863" y="496024"/>
                    <a:pt x="262913" y="505539"/>
                    <a:pt x="290055" y="509778"/>
                  </a:cubicBezTo>
                  <a:lnTo>
                    <a:pt x="213835" y="234886"/>
                  </a:lnTo>
                  <a:lnTo>
                    <a:pt x="32313" y="0"/>
                  </a:lnTo>
                  <a:close/>
                </a:path>
              </a:pathLst>
            </a:cu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1772;p30"/>
            <p:cNvSpPr/>
            <p:nvPr/>
          </p:nvSpPr>
          <p:spPr>
            <a:xfrm>
              <a:off x="5705494" y="1324174"/>
              <a:ext cx="204331" cy="276159"/>
            </a:xfrm>
            <a:custGeom>
              <a:avLst/>
              <a:gdLst/>
              <a:ahLst/>
              <a:cxnLst/>
              <a:rect l="l" t="t" r="r" b="b"/>
              <a:pathLst>
                <a:path w="204331" h="276159" extrusionOk="0">
                  <a:moveTo>
                    <a:pt x="950" y="41272"/>
                  </a:moveTo>
                  <a:cubicBezTo>
                    <a:pt x="38490" y="-7305"/>
                    <a:pt x="105492" y="-15116"/>
                    <a:pt x="182473" y="29176"/>
                  </a:cubicBezTo>
                  <a:cubicBezTo>
                    <a:pt x="189885" y="33462"/>
                    <a:pt x="197108" y="38129"/>
                    <a:pt x="204331" y="43178"/>
                  </a:cubicBezTo>
                  <a:lnTo>
                    <a:pt x="182283" y="276159"/>
                  </a:lnTo>
                  <a:lnTo>
                    <a:pt x="0" y="42130"/>
                  </a:lnTo>
                  <a:close/>
                </a:path>
              </a:pathLst>
            </a:custGeom>
            <a:solidFill>
              <a:srgbClr val="543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773;p30"/>
            <p:cNvSpPr/>
            <p:nvPr/>
          </p:nvSpPr>
          <p:spPr>
            <a:xfrm>
              <a:off x="5887776" y="1367351"/>
              <a:ext cx="199579" cy="260603"/>
            </a:xfrm>
            <a:custGeom>
              <a:avLst/>
              <a:gdLst/>
              <a:ahLst/>
              <a:cxnLst/>
              <a:rect l="l" t="t" r="r" b="b"/>
              <a:pathLst>
                <a:path w="199579" h="260603" extrusionOk="0">
                  <a:moveTo>
                    <a:pt x="199580" y="260604"/>
                  </a:moveTo>
                  <a:lnTo>
                    <a:pt x="0" y="232981"/>
                  </a:lnTo>
                  <a:lnTo>
                    <a:pt x="21859" y="0"/>
                  </a:lnTo>
                  <a:cubicBezTo>
                    <a:pt x="103591" y="56769"/>
                    <a:pt x="171638" y="158877"/>
                    <a:pt x="199580" y="260604"/>
                  </a:cubicBezTo>
                  <a:close/>
                </a:path>
              </a:pathLst>
            </a:custGeom>
            <a:solidFill>
              <a:srgbClr val="1B96E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774;p30"/>
            <p:cNvSpPr/>
            <p:nvPr/>
          </p:nvSpPr>
          <p:spPr>
            <a:xfrm>
              <a:off x="5887776" y="1600333"/>
              <a:ext cx="213550" cy="276118"/>
            </a:xfrm>
            <a:custGeom>
              <a:avLst/>
              <a:gdLst/>
              <a:ahLst/>
              <a:cxnLst/>
              <a:rect l="l" t="t" r="r" b="b"/>
              <a:pathLst>
                <a:path w="213550" h="276118" extrusionOk="0">
                  <a:moveTo>
                    <a:pt x="213550" y="123444"/>
                  </a:moveTo>
                  <a:cubicBezTo>
                    <a:pt x="213550" y="228219"/>
                    <a:pt x="156527" y="285369"/>
                    <a:pt x="76981" y="274892"/>
                  </a:cubicBezTo>
                  <a:lnTo>
                    <a:pt x="0" y="0"/>
                  </a:lnTo>
                  <a:lnTo>
                    <a:pt x="199580" y="27622"/>
                  </a:lnTo>
                  <a:cubicBezTo>
                    <a:pt x="208504" y="58788"/>
                    <a:pt x="213208" y="91021"/>
                    <a:pt x="213550" y="123444"/>
                  </a:cubicBezTo>
                  <a:close/>
                </a:path>
              </a:pathLst>
            </a:cu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775;p30"/>
            <p:cNvSpPr/>
            <p:nvPr/>
          </p:nvSpPr>
          <p:spPr>
            <a:xfrm>
              <a:off x="5674606" y="1365446"/>
              <a:ext cx="290055" cy="509682"/>
            </a:xfrm>
            <a:custGeom>
              <a:avLst/>
              <a:gdLst/>
              <a:ahLst/>
              <a:cxnLst/>
              <a:rect l="l" t="t" r="r" b="b"/>
              <a:pathLst>
                <a:path w="290055" h="509682" extrusionOk="0">
                  <a:moveTo>
                    <a:pt x="31077" y="857"/>
                  </a:moveTo>
                  <a:cubicBezTo>
                    <a:pt x="11404" y="26956"/>
                    <a:pt x="0" y="64294"/>
                    <a:pt x="0" y="111347"/>
                  </a:cubicBezTo>
                  <a:cubicBezTo>
                    <a:pt x="0" y="247745"/>
                    <a:pt x="95513" y="413575"/>
                    <a:pt x="213360" y="481775"/>
                  </a:cubicBezTo>
                  <a:cubicBezTo>
                    <a:pt x="236844" y="496033"/>
                    <a:pt x="262913" y="505520"/>
                    <a:pt x="290055" y="509683"/>
                  </a:cubicBezTo>
                  <a:lnTo>
                    <a:pt x="213170" y="234887"/>
                  </a:lnTo>
                  <a:lnTo>
                    <a:pt x="31647" y="0"/>
                  </a:lnTo>
                  <a:close/>
                </a:path>
              </a:pathLst>
            </a:custGeom>
            <a:solidFill>
              <a:srgbClr val="A6CE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776;p30"/>
            <p:cNvSpPr/>
            <p:nvPr/>
          </p:nvSpPr>
          <p:spPr>
            <a:xfrm>
              <a:off x="5115879" y="1943808"/>
              <a:ext cx="971477" cy="359289"/>
            </a:xfrm>
            <a:custGeom>
              <a:avLst/>
              <a:gdLst/>
              <a:ahLst/>
              <a:cxnLst/>
              <a:rect l="l" t="t" r="r" b="b"/>
              <a:pathLst>
                <a:path w="971477" h="359289" extrusionOk="0">
                  <a:moveTo>
                    <a:pt x="0" y="102961"/>
                  </a:moveTo>
                  <a:cubicBezTo>
                    <a:pt x="0" y="102961"/>
                    <a:pt x="144553" y="-173264"/>
                    <a:pt x="511684" y="179161"/>
                  </a:cubicBezTo>
                  <a:cubicBezTo>
                    <a:pt x="878815" y="531586"/>
                    <a:pt x="971477" y="258218"/>
                    <a:pt x="971477" y="258218"/>
                  </a:cubicBezTo>
                </a:path>
              </a:pathLst>
            </a:custGeom>
            <a:noFill/>
            <a:ln w="13475" cap="flat" cmpd="sng">
              <a:solidFill>
                <a:srgbClr val="D6D8E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777;p30"/>
            <p:cNvSpPr/>
            <p:nvPr/>
          </p:nvSpPr>
          <p:spPr>
            <a:xfrm rot="-1801764">
              <a:off x="5403245" y="1931037"/>
              <a:ext cx="49945" cy="86600"/>
            </a:xfrm>
            <a:custGeom>
              <a:avLst/>
              <a:gdLst/>
              <a:ahLst/>
              <a:cxnLst/>
              <a:rect l="l" t="t" r="r" b="b"/>
              <a:pathLst>
                <a:path w="49989" h="86677" extrusionOk="0">
                  <a:moveTo>
                    <a:pt x="49990" y="43339"/>
                  </a:moveTo>
                  <a:cubicBezTo>
                    <a:pt x="49990" y="67274"/>
                    <a:pt x="38799" y="86677"/>
                    <a:pt x="24995" y="86677"/>
                  </a:cubicBezTo>
                  <a:cubicBezTo>
                    <a:pt x="11191" y="86677"/>
                    <a:pt x="0" y="67274"/>
                    <a:pt x="0" y="43339"/>
                  </a:cubicBezTo>
                  <a:cubicBezTo>
                    <a:pt x="0" y="19403"/>
                    <a:pt x="11191"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778;p30"/>
            <p:cNvSpPr/>
            <p:nvPr/>
          </p:nvSpPr>
          <p:spPr>
            <a:xfrm rot="-1801764">
              <a:off x="5143652" y="1930529"/>
              <a:ext cx="49945" cy="86600"/>
            </a:xfrm>
            <a:custGeom>
              <a:avLst/>
              <a:gdLst/>
              <a:ahLst/>
              <a:cxnLst/>
              <a:rect l="l" t="t" r="r" b="b"/>
              <a:pathLst>
                <a:path w="49989" h="86677" extrusionOk="0">
                  <a:moveTo>
                    <a:pt x="49990" y="43339"/>
                  </a:moveTo>
                  <a:cubicBezTo>
                    <a:pt x="49990" y="67274"/>
                    <a:pt x="38799" y="86677"/>
                    <a:pt x="24995" y="86677"/>
                  </a:cubicBezTo>
                  <a:cubicBezTo>
                    <a:pt x="11190" y="86677"/>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779;p30"/>
            <p:cNvSpPr/>
            <p:nvPr/>
          </p:nvSpPr>
          <p:spPr>
            <a:xfrm rot="-1790023">
              <a:off x="5694653" y="2149239"/>
              <a:ext cx="50164" cy="86979"/>
            </a:xfrm>
            <a:custGeom>
              <a:avLst/>
              <a:gdLst/>
              <a:ahLst/>
              <a:cxnLst/>
              <a:rect l="l" t="t" r="r" b="b"/>
              <a:pathLst>
                <a:path w="50162" h="86976" extrusionOk="0">
                  <a:moveTo>
                    <a:pt x="50164" y="43489"/>
                  </a:moveTo>
                  <a:cubicBezTo>
                    <a:pt x="50164" y="67507"/>
                    <a:pt x="38934" y="86977"/>
                    <a:pt x="25082" y="86977"/>
                  </a:cubicBezTo>
                  <a:cubicBezTo>
                    <a:pt x="11231" y="86977"/>
                    <a:pt x="1" y="67507"/>
                    <a:pt x="1" y="43489"/>
                  </a:cubicBezTo>
                  <a:cubicBezTo>
                    <a:pt x="1" y="19471"/>
                    <a:pt x="11231" y="1"/>
                    <a:pt x="25082" y="1"/>
                  </a:cubicBezTo>
                  <a:cubicBezTo>
                    <a:pt x="38934" y="1"/>
                    <a:pt x="50164" y="19471"/>
                    <a:pt x="50164" y="4348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780;p30"/>
            <p:cNvSpPr/>
            <p:nvPr/>
          </p:nvSpPr>
          <p:spPr>
            <a:xfrm rot="-1801764">
              <a:off x="5993267" y="2236949"/>
              <a:ext cx="49945" cy="86600"/>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781;p30"/>
            <p:cNvSpPr/>
            <p:nvPr/>
          </p:nvSpPr>
          <p:spPr>
            <a:xfrm>
              <a:off x="4356811" y="1418691"/>
              <a:ext cx="57973" cy="235172"/>
            </a:xfrm>
            <a:custGeom>
              <a:avLst/>
              <a:gdLst/>
              <a:ahLst/>
              <a:cxnLst/>
              <a:rect l="l" t="t" r="r" b="b"/>
              <a:pathLst>
                <a:path w="57973" h="235172" extrusionOk="0">
                  <a:moveTo>
                    <a:pt x="57973" y="235172"/>
                  </a:moveTo>
                  <a:lnTo>
                    <a:pt x="0" y="201549"/>
                  </a:lnTo>
                  <a:lnTo>
                    <a:pt x="0" y="0"/>
                  </a:lnTo>
                  <a:lnTo>
                    <a:pt x="57973" y="33623"/>
                  </a:lnTo>
                  <a:lnTo>
                    <a:pt x="57973" y="235172"/>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782;p30"/>
            <p:cNvSpPr/>
            <p:nvPr/>
          </p:nvSpPr>
          <p:spPr>
            <a:xfrm>
              <a:off x="4517330" y="1440789"/>
              <a:ext cx="58068" cy="305942"/>
            </a:xfrm>
            <a:custGeom>
              <a:avLst/>
              <a:gdLst/>
              <a:ahLst/>
              <a:cxnLst/>
              <a:rect l="l" t="t" r="r" b="b"/>
              <a:pathLst>
                <a:path w="58068" h="305942" extrusionOk="0">
                  <a:moveTo>
                    <a:pt x="58068" y="305943"/>
                  </a:moveTo>
                  <a:lnTo>
                    <a:pt x="0" y="272320"/>
                  </a:lnTo>
                  <a:lnTo>
                    <a:pt x="0" y="0"/>
                  </a:lnTo>
                  <a:lnTo>
                    <a:pt x="58068" y="33623"/>
                  </a:lnTo>
                  <a:lnTo>
                    <a:pt x="58068" y="30594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783;p30"/>
            <p:cNvSpPr/>
            <p:nvPr/>
          </p:nvSpPr>
          <p:spPr>
            <a:xfrm>
              <a:off x="4677849" y="1415738"/>
              <a:ext cx="58067" cy="423862"/>
            </a:xfrm>
            <a:custGeom>
              <a:avLst/>
              <a:gdLst/>
              <a:ahLst/>
              <a:cxnLst/>
              <a:rect l="l" t="t" r="r" b="b"/>
              <a:pathLst>
                <a:path w="58067" h="423862" extrusionOk="0">
                  <a:moveTo>
                    <a:pt x="58068" y="423863"/>
                  </a:moveTo>
                  <a:lnTo>
                    <a:pt x="0" y="390335"/>
                  </a:lnTo>
                  <a:lnTo>
                    <a:pt x="0" y="0"/>
                  </a:lnTo>
                  <a:lnTo>
                    <a:pt x="58068" y="33528"/>
                  </a:lnTo>
                  <a:lnTo>
                    <a:pt x="58068" y="42386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784;p30"/>
            <p:cNvSpPr/>
            <p:nvPr/>
          </p:nvSpPr>
          <p:spPr>
            <a:xfrm>
              <a:off x="4838368" y="1414214"/>
              <a:ext cx="58068" cy="518255"/>
            </a:xfrm>
            <a:custGeom>
              <a:avLst/>
              <a:gdLst/>
              <a:ahLst/>
              <a:cxnLst/>
              <a:rect l="l" t="t" r="r" b="b"/>
              <a:pathLst>
                <a:path w="58068" h="518255" extrusionOk="0">
                  <a:moveTo>
                    <a:pt x="58068" y="518255"/>
                  </a:moveTo>
                  <a:lnTo>
                    <a:pt x="0" y="484727"/>
                  </a:lnTo>
                  <a:lnTo>
                    <a:pt x="0" y="0"/>
                  </a:lnTo>
                  <a:lnTo>
                    <a:pt x="58068" y="33528"/>
                  </a:lnTo>
                  <a:lnTo>
                    <a:pt x="58068" y="518255"/>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785;p30"/>
            <p:cNvSpPr/>
            <p:nvPr/>
          </p:nvSpPr>
          <p:spPr>
            <a:xfrm>
              <a:off x="5343399" y="3731361"/>
              <a:ext cx="99124" cy="151542"/>
            </a:xfrm>
            <a:custGeom>
              <a:avLst/>
              <a:gdLst/>
              <a:ahLst/>
              <a:cxnLst/>
              <a:rect l="l" t="t" r="r" b="b"/>
              <a:pathLst>
                <a:path w="99124" h="151542" extrusionOk="0">
                  <a:moveTo>
                    <a:pt x="16347" y="151543"/>
                  </a:moveTo>
                  <a:lnTo>
                    <a:pt x="99124" y="104204"/>
                  </a:lnTo>
                  <a:lnTo>
                    <a:pt x="0" y="0"/>
                  </a:lnTo>
                  <a:lnTo>
                    <a:pt x="16347" y="15154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786;p30"/>
            <p:cNvSpPr/>
            <p:nvPr/>
          </p:nvSpPr>
          <p:spPr>
            <a:xfrm>
              <a:off x="4678419" y="3350075"/>
              <a:ext cx="69282" cy="136588"/>
            </a:xfrm>
            <a:custGeom>
              <a:avLst/>
              <a:gdLst/>
              <a:ahLst/>
              <a:cxnLst/>
              <a:rect l="l" t="t" r="r" b="b"/>
              <a:pathLst>
                <a:path w="69282" h="136588" extrusionOk="0">
                  <a:moveTo>
                    <a:pt x="0" y="136588"/>
                  </a:moveTo>
                  <a:lnTo>
                    <a:pt x="69283" y="98298"/>
                  </a:lnTo>
                  <a:lnTo>
                    <a:pt x="42672" y="0"/>
                  </a:lnTo>
                  <a:lnTo>
                    <a:pt x="0" y="136588"/>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926;p30"/>
            <p:cNvSpPr/>
            <p:nvPr/>
          </p:nvSpPr>
          <p:spPr>
            <a:xfrm>
              <a:off x="5615017" y="4460119"/>
              <a:ext cx="828920" cy="479679"/>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927;p30"/>
            <p:cNvSpPr/>
            <p:nvPr/>
          </p:nvSpPr>
          <p:spPr>
            <a:xfrm>
              <a:off x="5846435" y="2182763"/>
              <a:ext cx="465451" cy="682637"/>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928;p30"/>
            <p:cNvSpPr/>
            <p:nvPr/>
          </p:nvSpPr>
          <p:spPr>
            <a:xfrm>
              <a:off x="5832052" y="2673876"/>
              <a:ext cx="86758" cy="504907"/>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929;p30"/>
            <p:cNvSpPr/>
            <p:nvPr/>
          </p:nvSpPr>
          <p:spPr>
            <a:xfrm>
              <a:off x="5882176" y="2176405"/>
              <a:ext cx="221715" cy="275766"/>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930;p30"/>
            <p:cNvSpPr/>
            <p:nvPr/>
          </p:nvSpPr>
          <p:spPr>
            <a:xfrm>
              <a:off x="5925036" y="2475870"/>
              <a:ext cx="274953" cy="308347"/>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931;p30"/>
            <p:cNvSpPr/>
            <p:nvPr/>
          </p:nvSpPr>
          <p:spPr>
            <a:xfrm>
              <a:off x="5845497" y="2576533"/>
              <a:ext cx="400459" cy="461811"/>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932;p30"/>
            <p:cNvSpPr/>
            <p:nvPr/>
          </p:nvSpPr>
          <p:spPr>
            <a:xfrm>
              <a:off x="5916607" y="2198526"/>
              <a:ext cx="294816" cy="364308"/>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933;p30"/>
            <p:cNvSpPr/>
            <p:nvPr/>
          </p:nvSpPr>
          <p:spPr>
            <a:xfrm>
              <a:off x="5928072" y="2197020"/>
              <a:ext cx="296585" cy="278850"/>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chemeClr val="tx2">
                <a:lumMod val="1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934;p30"/>
            <p:cNvSpPr/>
            <p:nvPr/>
          </p:nvSpPr>
          <p:spPr>
            <a:xfrm>
              <a:off x="5977205" y="4610895"/>
              <a:ext cx="232912" cy="178155"/>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935;p30"/>
            <p:cNvSpPr/>
            <p:nvPr/>
          </p:nvSpPr>
          <p:spPr>
            <a:xfrm>
              <a:off x="5978157" y="4667764"/>
              <a:ext cx="231905" cy="121227"/>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936;p30"/>
            <p:cNvSpPr/>
            <p:nvPr/>
          </p:nvSpPr>
          <p:spPr>
            <a:xfrm>
              <a:off x="5800764" y="4571652"/>
              <a:ext cx="213680" cy="165568"/>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937;p30"/>
            <p:cNvSpPr/>
            <p:nvPr/>
          </p:nvSpPr>
          <p:spPr>
            <a:xfrm>
              <a:off x="5801482" y="4626139"/>
              <a:ext cx="212755" cy="111143"/>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938;p30"/>
            <p:cNvSpPr/>
            <p:nvPr/>
          </p:nvSpPr>
          <p:spPr>
            <a:xfrm>
              <a:off x="5835285" y="3032607"/>
              <a:ext cx="455829" cy="159522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939;p30"/>
            <p:cNvSpPr/>
            <p:nvPr/>
          </p:nvSpPr>
          <p:spPr>
            <a:xfrm>
              <a:off x="5815995" y="3000698"/>
              <a:ext cx="485198" cy="1060979"/>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940;p30"/>
            <p:cNvSpPr/>
            <p:nvPr/>
          </p:nvSpPr>
          <p:spPr>
            <a:xfrm>
              <a:off x="5561118" y="2683306"/>
              <a:ext cx="698939" cy="60971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941;p30"/>
            <p:cNvSpPr/>
            <p:nvPr/>
          </p:nvSpPr>
          <p:spPr>
            <a:xfrm>
              <a:off x="6103702" y="2644294"/>
              <a:ext cx="168312" cy="197615"/>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942;p30"/>
            <p:cNvSpPr/>
            <p:nvPr/>
          </p:nvSpPr>
          <p:spPr>
            <a:xfrm>
              <a:off x="5833319" y="2576558"/>
              <a:ext cx="135999" cy="14296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943;p30"/>
            <p:cNvSpPr/>
            <p:nvPr/>
          </p:nvSpPr>
          <p:spPr>
            <a:xfrm>
              <a:off x="2925535" y="2722330"/>
              <a:ext cx="1200895" cy="746478"/>
            </a:xfrm>
            <a:custGeom>
              <a:avLst/>
              <a:gdLst/>
              <a:ahLst/>
              <a:cxnLst/>
              <a:rect l="l" t="t" r="r" b="b"/>
              <a:pathLst>
                <a:path w="1200895" h="746478" extrusionOk="0">
                  <a:moveTo>
                    <a:pt x="1109954" y="738045"/>
                  </a:moveTo>
                  <a:lnTo>
                    <a:pt x="30323" y="113395"/>
                  </a:lnTo>
                  <a:cubicBezTo>
                    <a:pt x="1323" y="96612"/>
                    <a:pt x="-8610" y="59446"/>
                    <a:pt x="8136" y="30385"/>
                  </a:cubicBezTo>
                  <a:cubicBezTo>
                    <a:pt x="13457" y="21145"/>
                    <a:pt x="21109" y="13478"/>
                    <a:pt x="30323" y="8144"/>
                  </a:cubicBezTo>
                  <a:lnTo>
                    <a:pt x="30323" y="8144"/>
                  </a:lnTo>
                  <a:cubicBezTo>
                    <a:pt x="49084" y="-2715"/>
                    <a:pt x="72197" y="-2715"/>
                    <a:pt x="90957" y="8144"/>
                  </a:cubicBezTo>
                  <a:lnTo>
                    <a:pt x="1170588" y="633270"/>
                  </a:lnTo>
                  <a:cubicBezTo>
                    <a:pt x="1199584" y="650062"/>
                    <a:pt x="1209506" y="687229"/>
                    <a:pt x="1192750" y="716290"/>
                  </a:cubicBezTo>
                  <a:cubicBezTo>
                    <a:pt x="1186117" y="727805"/>
                    <a:pt x="1175891" y="736816"/>
                    <a:pt x="1163650" y="741950"/>
                  </a:cubicBezTo>
                  <a:lnTo>
                    <a:pt x="1163650" y="741950"/>
                  </a:lnTo>
                  <a:cubicBezTo>
                    <a:pt x="1146125" y="749151"/>
                    <a:pt x="1126253" y="747703"/>
                    <a:pt x="1109954" y="7380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944;p30"/>
            <p:cNvSpPr/>
            <p:nvPr/>
          </p:nvSpPr>
          <p:spPr>
            <a:xfrm>
              <a:off x="2868613" y="1365288"/>
              <a:ext cx="1401428" cy="1812876"/>
            </a:xfrm>
            <a:custGeom>
              <a:avLst/>
              <a:gdLst/>
              <a:ahLst/>
              <a:cxnLst/>
              <a:rect l="l" t="t" r="r" b="b"/>
              <a:pathLst>
                <a:path w="1401428" h="1812876" extrusionOk="0">
                  <a:moveTo>
                    <a:pt x="700714" y="1717230"/>
                  </a:moveTo>
                  <a:cubicBezTo>
                    <a:pt x="314290" y="1493678"/>
                    <a:pt x="0" y="947991"/>
                    <a:pt x="0" y="500888"/>
                  </a:cubicBezTo>
                  <a:cubicBezTo>
                    <a:pt x="0" y="53784"/>
                    <a:pt x="314290" y="-127762"/>
                    <a:pt x="700714" y="95504"/>
                  </a:cubicBezTo>
                  <a:cubicBezTo>
                    <a:pt x="1087138" y="318770"/>
                    <a:pt x="1401428" y="864647"/>
                    <a:pt x="1401428" y="1311846"/>
                  </a:cubicBezTo>
                  <a:cubicBezTo>
                    <a:pt x="1401428" y="1759045"/>
                    <a:pt x="1087043" y="1940782"/>
                    <a:pt x="700714" y="1717230"/>
                  </a:cubicBezTo>
                  <a:close/>
                  <a:moveTo>
                    <a:pt x="700714" y="240855"/>
                  </a:moveTo>
                  <a:cubicBezTo>
                    <a:pt x="383478" y="57308"/>
                    <a:pt x="125355" y="206660"/>
                    <a:pt x="125355" y="573754"/>
                  </a:cubicBezTo>
                  <a:cubicBezTo>
                    <a:pt x="125355" y="940847"/>
                    <a:pt x="383478" y="1388808"/>
                    <a:pt x="700714" y="1572355"/>
                  </a:cubicBezTo>
                  <a:cubicBezTo>
                    <a:pt x="1017951" y="1755902"/>
                    <a:pt x="1275978" y="1606645"/>
                    <a:pt x="1275978" y="1239551"/>
                  </a:cubicBezTo>
                  <a:cubicBezTo>
                    <a:pt x="1275978" y="872458"/>
                    <a:pt x="1017951" y="424116"/>
                    <a:pt x="700714" y="240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945;p30"/>
            <p:cNvSpPr/>
            <p:nvPr/>
          </p:nvSpPr>
          <p:spPr>
            <a:xfrm>
              <a:off x="2977907" y="1395545"/>
              <a:ext cx="128396" cy="88201"/>
            </a:xfrm>
            <a:custGeom>
              <a:avLst/>
              <a:gdLst/>
              <a:ahLst/>
              <a:cxnLst/>
              <a:rect l="l" t="t" r="r" b="b"/>
              <a:pathLst>
                <a:path w="128396" h="88201" extrusionOk="0">
                  <a:moveTo>
                    <a:pt x="0" y="70295"/>
                  </a:moveTo>
                  <a:lnTo>
                    <a:pt x="128396" y="0"/>
                  </a:lnTo>
                  <a:lnTo>
                    <a:pt x="109198" y="88201"/>
                  </a:lnTo>
                  <a:lnTo>
                    <a:pt x="0" y="70295"/>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946;p30"/>
            <p:cNvSpPr/>
            <p:nvPr/>
          </p:nvSpPr>
          <p:spPr>
            <a:xfrm>
              <a:off x="3945392" y="3100901"/>
              <a:ext cx="140370" cy="95440"/>
            </a:xfrm>
            <a:custGeom>
              <a:avLst/>
              <a:gdLst/>
              <a:ahLst/>
              <a:cxnLst/>
              <a:rect l="l" t="t" r="r" b="b"/>
              <a:pathLst>
                <a:path w="140370" h="95440" extrusionOk="0">
                  <a:moveTo>
                    <a:pt x="0" y="95440"/>
                  </a:moveTo>
                  <a:cubicBezTo>
                    <a:pt x="3136" y="94012"/>
                    <a:pt x="140371" y="17050"/>
                    <a:pt x="140371" y="17050"/>
                  </a:cubicBezTo>
                  <a:lnTo>
                    <a:pt x="34309" y="0"/>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947;p30"/>
            <p:cNvSpPr/>
            <p:nvPr/>
          </p:nvSpPr>
          <p:spPr>
            <a:xfrm rot="-1801764">
              <a:off x="2958862" y="1416978"/>
              <a:ext cx="1040879" cy="1807000"/>
            </a:xfrm>
            <a:custGeom>
              <a:avLst/>
              <a:gdLst/>
              <a:ahLst/>
              <a:cxnLst/>
              <a:rect l="l" t="t" r="r" b="b"/>
              <a:pathLst>
                <a:path w="1041804" h="1808606" extrusionOk="0">
                  <a:moveTo>
                    <a:pt x="1041805" y="904303"/>
                  </a:moveTo>
                  <a:cubicBezTo>
                    <a:pt x="1041805" y="1403736"/>
                    <a:pt x="808589" y="1808606"/>
                    <a:pt x="520902" y="1808606"/>
                  </a:cubicBezTo>
                  <a:cubicBezTo>
                    <a:pt x="233216" y="1808606"/>
                    <a:pt x="0" y="1403736"/>
                    <a:pt x="0" y="904303"/>
                  </a:cubicBezTo>
                  <a:cubicBezTo>
                    <a:pt x="0" y="404870"/>
                    <a:pt x="233216" y="0"/>
                    <a:pt x="520902" y="0"/>
                  </a:cubicBezTo>
                  <a:cubicBezTo>
                    <a:pt x="808589" y="0"/>
                    <a:pt x="1041805" y="404870"/>
                    <a:pt x="1041805" y="90430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948;p30"/>
            <p:cNvSpPr/>
            <p:nvPr/>
          </p:nvSpPr>
          <p:spPr>
            <a:xfrm>
              <a:off x="2779183" y="1414991"/>
              <a:ext cx="1401428" cy="1812826"/>
            </a:xfrm>
            <a:custGeom>
              <a:avLst/>
              <a:gdLst/>
              <a:ahLst/>
              <a:cxnLst/>
              <a:rect l="l" t="t" r="r" b="b"/>
              <a:pathLst>
                <a:path w="1401428" h="1812826" extrusionOk="0">
                  <a:moveTo>
                    <a:pt x="700714" y="1717343"/>
                  </a:moveTo>
                  <a:cubicBezTo>
                    <a:pt x="314480" y="1493695"/>
                    <a:pt x="0" y="948104"/>
                    <a:pt x="0" y="500905"/>
                  </a:cubicBezTo>
                  <a:cubicBezTo>
                    <a:pt x="0" y="53706"/>
                    <a:pt x="314385" y="-127745"/>
                    <a:pt x="700714" y="95521"/>
                  </a:cubicBezTo>
                  <a:cubicBezTo>
                    <a:pt x="1087043" y="318787"/>
                    <a:pt x="1401428" y="864760"/>
                    <a:pt x="1401428" y="1311863"/>
                  </a:cubicBezTo>
                  <a:cubicBezTo>
                    <a:pt x="1401428" y="1758967"/>
                    <a:pt x="1087138" y="1940609"/>
                    <a:pt x="700714" y="1717343"/>
                  </a:cubicBezTo>
                  <a:close/>
                  <a:moveTo>
                    <a:pt x="700714" y="240967"/>
                  </a:moveTo>
                  <a:cubicBezTo>
                    <a:pt x="383573" y="57421"/>
                    <a:pt x="125450" y="206678"/>
                    <a:pt x="125450" y="573771"/>
                  </a:cubicBezTo>
                  <a:cubicBezTo>
                    <a:pt x="125450" y="940864"/>
                    <a:pt x="383573" y="1388920"/>
                    <a:pt x="700714" y="1572467"/>
                  </a:cubicBezTo>
                  <a:cubicBezTo>
                    <a:pt x="1017855" y="1756014"/>
                    <a:pt x="1276073" y="1606662"/>
                    <a:pt x="1276073" y="1239568"/>
                  </a:cubicBezTo>
                  <a:cubicBezTo>
                    <a:pt x="1276073" y="872475"/>
                    <a:pt x="1017760" y="424229"/>
                    <a:pt x="700714" y="2406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949;p30"/>
            <p:cNvSpPr/>
            <p:nvPr/>
          </p:nvSpPr>
          <p:spPr>
            <a:xfrm>
              <a:off x="3046144" y="1759790"/>
              <a:ext cx="868170" cy="1123263"/>
            </a:xfrm>
            <a:custGeom>
              <a:avLst/>
              <a:gdLst/>
              <a:ahLst/>
              <a:cxnLst/>
              <a:rect l="l" t="t" r="r" b="b"/>
              <a:pathLst>
                <a:path w="868170" h="1123263" extrusionOk="0">
                  <a:moveTo>
                    <a:pt x="433753" y="1063934"/>
                  </a:moveTo>
                  <a:cubicBezTo>
                    <a:pt x="194447" y="925440"/>
                    <a:pt x="0" y="587398"/>
                    <a:pt x="0" y="310411"/>
                  </a:cubicBezTo>
                  <a:cubicBezTo>
                    <a:pt x="0" y="33424"/>
                    <a:pt x="194733" y="-79257"/>
                    <a:pt x="434038" y="59237"/>
                  </a:cubicBezTo>
                  <a:cubicBezTo>
                    <a:pt x="673343" y="197730"/>
                    <a:pt x="868171" y="535487"/>
                    <a:pt x="868171" y="812759"/>
                  </a:cubicBezTo>
                  <a:cubicBezTo>
                    <a:pt x="868171" y="1090032"/>
                    <a:pt x="673153" y="1202523"/>
                    <a:pt x="433753" y="1063934"/>
                  </a:cubicBezTo>
                  <a:close/>
                  <a:moveTo>
                    <a:pt x="433753" y="204398"/>
                  </a:moveTo>
                  <a:cubicBezTo>
                    <a:pt x="263540" y="105909"/>
                    <a:pt x="125070" y="186015"/>
                    <a:pt x="125070" y="382992"/>
                  </a:cubicBezTo>
                  <a:cubicBezTo>
                    <a:pt x="125070" y="579969"/>
                    <a:pt x="263540" y="820380"/>
                    <a:pt x="433753" y="918868"/>
                  </a:cubicBezTo>
                  <a:cubicBezTo>
                    <a:pt x="603966" y="1017356"/>
                    <a:pt x="742436" y="937156"/>
                    <a:pt x="742436" y="740179"/>
                  </a:cubicBezTo>
                  <a:cubicBezTo>
                    <a:pt x="742436" y="543202"/>
                    <a:pt x="603966" y="302886"/>
                    <a:pt x="433753" y="2043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950;p30"/>
            <p:cNvSpPr/>
            <p:nvPr/>
          </p:nvSpPr>
          <p:spPr>
            <a:xfrm>
              <a:off x="3308258" y="2099261"/>
              <a:ext cx="343371" cy="444102"/>
            </a:xfrm>
            <a:custGeom>
              <a:avLst/>
              <a:gdLst/>
              <a:ahLst/>
              <a:cxnLst/>
              <a:rect l="l" t="t" r="r" b="b"/>
              <a:pathLst>
                <a:path w="343371" h="444102" extrusionOk="0">
                  <a:moveTo>
                    <a:pt x="171638" y="420806"/>
                  </a:moveTo>
                  <a:cubicBezTo>
                    <a:pt x="76600" y="366037"/>
                    <a:pt x="0" y="232306"/>
                    <a:pt x="0" y="122768"/>
                  </a:cubicBezTo>
                  <a:cubicBezTo>
                    <a:pt x="0" y="13231"/>
                    <a:pt x="76981" y="-31346"/>
                    <a:pt x="171638" y="23423"/>
                  </a:cubicBezTo>
                  <a:cubicBezTo>
                    <a:pt x="266296" y="78191"/>
                    <a:pt x="343372" y="211922"/>
                    <a:pt x="343372" y="321460"/>
                  </a:cubicBezTo>
                  <a:cubicBezTo>
                    <a:pt x="343372" y="430997"/>
                    <a:pt x="266391" y="475289"/>
                    <a:pt x="171638" y="420806"/>
                  </a:cubicBezTo>
                  <a:close/>
                  <a:moveTo>
                    <a:pt x="171638" y="168584"/>
                  </a:moveTo>
                  <a:cubicBezTo>
                    <a:pt x="146168" y="153820"/>
                    <a:pt x="125355" y="165821"/>
                    <a:pt x="125355" y="195349"/>
                  </a:cubicBezTo>
                  <a:cubicBezTo>
                    <a:pt x="127170" y="227962"/>
                    <a:pt x="144353" y="257776"/>
                    <a:pt x="171638" y="275644"/>
                  </a:cubicBezTo>
                  <a:cubicBezTo>
                    <a:pt x="197204" y="290408"/>
                    <a:pt x="217922" y="278407"/>
                    <a:pt x="217922" y="248879"/>
                  </a:cubicBezTo>
                  <a:cubicBezTo>
                    <a:pt x="216145" y="216247"/>
                    <a:pt x="198952" y="186424"/>
                    <a:pt x="171638" y="1685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951;p30"/>
            <p:cNvSpPr/>
            <p:nvPr/>
          </p:nvSpPr>
          <p:spPr>
            <a:xfrm>
              <a:off x="2221786" y="2914306"/>
              <a:ext cx="208703" cy="88772"/>
            </a:xfrm>
            <a:custGeom>
              <a:avLst/>
              <a:gdLst/>
              <a:ahLst/>
              <a:cxnLst/>
              <a:rect l="l" t="t" r="r" b="b"/>
              <a:pathLst>
                <a:path w="208703" h="88772" extrusionOk="0">
                  <a:moveTo>
                    <a:pt x="64246" y="87916"/>
                  </a:moveTo>
                  <a:lnTo>
                    <a:pt x="0" y="88773"/>
                  </a:lnTo>
                  <a:lnTo>
                    <a:pt x="208703" y="0"/>
                  </a:lnTo>
                  <a:lnTo>
                    <a:pt x="87720" y="75342"/>
                  </a:lnTo>
                  <a:lnTo>
                    <a:pt x="64246" y="87916"/>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952;p30"/>
            <p:cNvSpPr/>
            <p:nvPr/>
          </p:nvSpPr>
          <p:spPr>
            <a:xfrm rot="-1801764">
              <a:off x="2288993" y="2988576"/>
              <a:ext cx="26776" cy="46440"/>
            </a:xfrm>
            <a:custGeom>
              <a:avLst/>
              <a:gdLst/>
              <a:ahLst/>
              <a:cxnLst/>
              <a:rect l="l" t="t" r="r" b="b"/>
              <a:pathLst>
                <a:path w="26800" h="46481" extrusionOk="0">
                  <a:moveTo>
                    <a:pt x="26801" y="23241"/>
                  </a:moveTo>
                  <a:cubicBezTo>
                    <a:pt x="26801" y="36076"/>
                    <a:pt x="20801" y="46482"/>
                    <a:pt x="13400" y="46482"/>
                  </a:cubicBezTo>
                  <a:cubicBezTo>
                    <a:pt x="6000" y="46482"/>
                    <a:pt x="0" y="36076"/>
                    <a:pt x="0" y="23241"/>
                  </a:cubicBezTo>
                  <a:cubicBezTo>
                    <a:pt x="0" y="10405"/>
                    <a:pt x="6000"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953;p30"/>
            <p:cNvSpPr/>
            <p:nvPr/>
          </p:nvSpPr>
          <p:spPr>
            <a:xfrm rot="-1801764">
              <a:off x="3469496" y="2304051"/>
              <a:ext cx="26776" cy="46440"/>
            </a:xfrm>
            <a:custGeom>
              <a:avLst/>
              <a:gdLst/>
              <a:ahLst/>
              <a:cxnLst/>
              <a:rect l="l" t="t" r="r" b="b"/>
              <a:pathLst>
                <a:path w="26800" h="46481" extrusionOk="0">
                  <a:moveTo>
                    <a:pt x="26801" y="23241"/>
                  </a:moveTo>
                  <a:cubicBezTo>
                    <a:pt x="26801" y="36077"/>
                    <a:pt x="20801" y="46482"/>
                    <a:pt x="13400" y="46482"/>
                  </a:cubicBezTo>
                  <a:cubicBezTo>
                    <a:pt x="5999" y="46482"/>
                    <a:pt x="0" y="36077"/>
                    <a:pt x="0" y="23241"/>
                  </a:cubicBezTo>
                  <a:cubicBezTo>
                    <a:pt x="0" y="10405"/>
                    <a:pt x="5999"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954;p30"/>
            <p:cNvSpPr/>
            <p:nvPr/>
          </p:nvSpPr>
          <p:spPr>
            <a:xfrm>
              <a:off x="2314638" y="2924117"/>
              <a:ext cx="167836" cy="171354"/>
            </a:xfrm>
            <a:custGeom>
              <a:avLst/>
              <a:gdLst/>
              <a:ahLst/>
              <a:cxnLst/>
              <a:rect l="l" t="t" r="r" b="b"/>
              <a:pathLst>
                <a:path w="167836" h="171354" extrusionOk="0">
                  <a:moveTo>
                    <a:pt x="15301" y="171355"/>
                  </a:moveTo>
                  <a:lnTo>
                    <a:pt x="0" y="107251"/>
                  </a:lnTo>
                  <a:lnTo>
                    <a:pt x="167837" y="0"/>
                  </a:lnTo>
                  <a:lnTo>
                    <a:pt x="160519" y="15145"/>
                  </a:lnTo>
                  <a:lnTo>
                    <a:pt x="15301" y="171355"/>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955;p30"/>
            <p:cNvSpPr/>
            <p:nvPr/>
          </p:nvSpPr>
          <p:spPr>
            <a:xfrm>
              <a:off x="2290498" y="2306802"/>
              <a:ext cx="1203749" cy="724947"/>
            </a:xfrm>
            <a:custGeom>
              <a:avLst/>
              <a:gdLst/>
              <a:ahLst/>
              <a:cxnLst/>
              <a:rect l="l" t="t" r="r" b="b"/>
              <a:pathLst>
                <a:path w="1203749" h="724947" extrusionOk="0">
                  <a:moveTo>
                    <a:pt x="23855" y="724948"/>
                  </a:moveTo>
                  <a:cubicBezTo>
                    <a:pt x="25280" y="723709"/>
                    <a:pt x="1203750" y="40958"/>
                    <a:pt x="1203750" y="40958"/>
                  </a:cubicBezTo>
                  <a:lnTo>
                    <a:pt x="1182081" y="0"/>
                  </a:lnTo>
                  <a:lnTo>
                    <a:pt x="0" y="685800"/>
                  </a:ln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53560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31</a:t>
            </a:fld>
            <a:endParaRPr lang="en-US"/>
          </a:p>
        </p:txBody>
      </p:sp>
      <p:sp>
        <p:nvSpPr>
          <p:cNvPr id="4" name="Marcador de contenido 1"/>
          <p:cNvSpPr txBox="1">
            <a:spLocks/>
          </p:cNvSpPr>
          <p:nvPr/>
        </p:nvSpPr>
        <p:spPr>
          <a:xfrm>
            <a:off x="487771" y="1371915"/>
            <a:ext cx="7368541"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342900" lvl="0" indent="-342900" algn="just">
              <a:spcAft>
                <a:spcPts val="800"/>
              </a:spcAft>
              <a:buFont typeface="Symbol" panose="05050102010706020507" pitchFamily="18" charset="2"/>
              <a:buChar char=""/>
            </a:pPr>
            <a:r>
              <a:rPr lang="es-419" sz="1800" b="1" dirty="0">
                <a:effectLst/>
                <a:latin typeface="+mn-lt"/>
                <a:ea typeface="Calibri" panose="020F0502020204030204" pitchFamily="34" charset="0"/>
                <a:cs typeface="Times New Roman" panose="02020603050405020304" pitchFamily="18" charset="0"/>
              </a:rPr>
              <a:t>Programa de manejo y monitoreo</a:t>
            </a:r>
            <a:r>
              <a:rPr lang="es-419" sz="1800" dirty="0">
                <a:effectLst/>
                <a:latin typeface="+mn-lt"/>
                <a:ea typeface="Calibri" panose="020F0502020204030204" pitchFamily="34" charset="0"/>
                <a:cs typeface="Times New Roman" panose="02020603050405020304" pitchFamily="18" charset="0"/>
              </a:rPr>
              <a:t>.</a:t>
            </a:r>
            <a:endParaRPr lang="es-CO" sz="1800" dirty="0">
              <a:effectLst/>
              <a:latin typeface="+mn-l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17194F00-9942-42DF-9846-4640C617070E}"/>
              </a:ext>
            </a:extLst>
          </p:cNvPr>
          <p:cNvPicPr>
            <a:picLocks noChangeAspect="1"/>
          </p:cNvPicPr>
          <p:nvPr/>
        </p:nvPicPr>
        <p:blipFill>
          <a:blip r:embed="rId2"/>
          <a:stretch>
            <a:fillRect/>
          </a:stretch>
        </p:blipFill>
        <p:spPr>
          <a:xfrm rot="1105616">
            <a:off x="6024006" y="713076"/>
            <a:ext cx="2372987" cy="2025155"/>
          </a:xfrm>
          <a:prstGeom prst="rect">
            <a:avLst/>
          </a:prstGeom>
        </p:spPr>
      </p:pic>
      <p:sp>
        <p:nvSpPr>
          <p:cNvPr id="8" name="Marcador de contenido 1">
            <a:extLst>
              <a:ext uri="{FF2B5EF4-FFF2-40B4-BE49-F238E27FC236}">
                <a16:creationId xmlns:a16="http://schemas.microsoft.com/office/drawing/2014/main" id="{FD9B76F0-8BAC-45FF-9862-A435C2D1434C}"/>
              </a:ext>
            </a:extLst>
          </p:cNvPr>
          <p:cNvSpPr txBox="1">
            <a:spLocks/>
          </p:cNvSpPr>
          <p:nvPr/>
        </p:nvSpPr>
        <p:spPr>
          <a:xfrm>
            <a:off x="968583" y="1985598"/>
            <a:ext cx="4689449"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seguimiento a las especies del bosque urbano</a:t>
            </a:r>
          </a:p>
          <a:p>
            <a:r>
              <a:rPr lang="es-419" sz="1800" dirty="0">
                <a:effectLst/>
                <a:latin typeface="+mn-lt"/>
                <a:ea typeface="Calibri" panose="020F0502020204030204" pitchFamily="34" charset="0"/>
                <a:cs typeface="Times New Roman" panose="02020603050405020304" pitchFamily="18" charset="0"/>
              </a:rPr>
              <a:t>manual de manejo para cada especie</a:t>
            </a:r>
          </a:p>
          <a:p>
            <a:r>
              <a:rPr lang="es-419" sz="1800" dirty="0">
                <a:effectLst/>
                <a:latin typeface="+mn-lt"/>
                <a:ea typeface="Calibri" panose="020F0502020204030204" pitchFamily="34" charset="0"/>
                <a:cs typeface="Times New Roman" panose="02020603050405020304" pitchFamily="18" charset="0"/>
              </a:rPr>
              <a:t>cartillas de las especies arbóreas las cuales contengan las características generalizadas de cada especie</a:t>
            </a:r>
          </a:p>
        </p:txBody>
      </p:sp>
    </p:spTree>
    <p:extLst>
      <p:ext uri="{BB962C8B-B14F-4D97-AF65-F5344CB8AC3E}">
        <p14:creationId xmlns:p14="http://schemas.microsoft.com/office/powerpoint/2010/main" val="2954332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39971A-074E-469E-87A9-70133DFCFB3F}"/>
              </a:ext>
            </a:extLst>
          </p:cNvPr>
          <p:cNvPicPr>
            <a:picLocks noChangeAspect="1"/>
          </p:cNvPicPr>
          <p:nvPr/>
        </p:nvPicPr>
        <p:blipFill>
          <a:blip r:embed="rId2"/>
          <a:stretch>
            <a:fillRect/>
          </a:stretch>
        </p:blipFill>
        <p:spPr>
          <a:xfrm rot="1724279">
            <a:off x="4863264" y="1705041"/>
            <a:ext cx="3562350" cy="1285875"/>
          </a:xfrm>
          <a:prstGeom prst="rect">
            <a:avLst/>
          </a:prstGeom>
        </p:spPr>
      </p:pic>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32</a:t>
            </a:fld>
            <a:endParaRPr lang="en-US"/>
          </a:p>
        </p:txBody>
      </p:sp>
      <p:sp>
        <p:nvSpPr>
          <p:cNvPr id="4" name="Marcador de contenido 1"/>
          <p:cNvSpPr txBox="1">
            <a:spLocks/>
          </p:cNvSpPr>
          <p:nvPr/>
        </p:nvSpPr>
        <p:spPr>
          <a:xfrm>
            <a:off x="246100" y="1335401"/>
            <a:ext cx="7368541"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342900" lvl="0" indent="-342900" algn="just">
              <a:spcAft>
                <a:spcPts val="800"/>
              </a:spcAft>
              <a:buFont typeface="Symbol" panose="05050102010706020507" pitchFamily="18" charset="2"/>
              <a:buChar char=""/>
            </a:pPr>
            <a:r>
              <a:rPr lang="es-419" sz="1800" b="1" dirty="0">
                <a:effectLst/>
                <a:latin typeface="+mn-lt"/>
                <a:ea typeface="Calibri" panose="020F0502020204030204" pitchFamily="34" charset="0"/>
                <a:cs typeface="Times New Roman" panose="02020603050405020304" pitchFamily="18" charset="0"/>
              </a:rPr>
              <a:t>Estrategias de alianzas estratégicas</a:t>
            </a:r>
            <a:endParaRPr lang="es-CO" sz="1800" b="1" dirty="0">
              <a:effectLst/>
              <a:latin typeface="+mn-lt"/>
              <a:ea typeface="Calibri" panose="020F0502020204030204" pitchFamily="34" charset="0"/>
              <a:cs typeface="Times New Roman" panose="02020603050405020304" pitchFamily="18" charset="0"/>
            </a:endParaRPr>
          </a:p>
        </p:txBody>
      </p:sp>
      <p:sp>
        <p:nvSpPr>
          <p:cNvPr id="8" name="Marcador de contenido 1">
            <a:extLst>
              <a:ext uri="{FF2B5EF4-FFF2-40B4-BE49-F238E27FC236}">
                <a16:creationId xmlns:a16="http://schemas.microsoft.com/office/drawing/2014/main" id="{FD9B76F0-8BAC-45FF-9862-A435C2D1434C}"/>
              </a:ext>
            </a:extLst>
          </p:cNvPr>
          <p:cNvSpPr txBox="1">
            <a:spLocks/>
          </p:cNvSpPr>
          <p:nvPr/>
        </p:nvSpPr>
        <p:spPr>
          <a:xfrm>
            <a:off x="968583" y="1985598"/>
            <a:ext cx="4689449"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alianzas con el sector privado en el área de influencia del bosque urbano.</a:t>
            </a:r>
          </a:p>
          <a:p>
            <a:r>
              <a:rPr lang="es-419" sz="1800" dirty="0">
                <a:effectLst/>
                <a:latin typeface="+mn-lt"/>
                <a:ea typeface="Calibri" panose="020F0502020204030204" pitchFamily="34" charset="0"/>
                <a:cs typeface="Times New Roman" panose="02020603050405020304" pitchFamily="18" charset="0"/>
              </a:rPr>
              <a:t>Implementar alianzas con entidades públicas de la ciudad</a:t>
            </a:r>
            <a:r>
              <a:rPr lang="es-419" sz="1800" dirty="0">
                <a:latin typeface="+mn-lt"/>
                <a:ea typeface="Calibri" panose="020F0502020204030204" pitchFamily="34" charset="0"/>
                <a:cs typeface="Times New Roman" panose="02020603050405020304" pitchFamily="18" charset="0"/>
              </a:rPr>
              <a:t>.</a:t>
            </a:r>
          </a:p>
          <a:p>
            <a:r>
              <a:rPr lang="es-419" sz="1800" dirty="0">
                <a:effectLst/>
                <a:latin typeface="+mn-lt"/>
                <a:ea typeface="Calibri" panose="020F0502020204030204" pitchFamily="34" charset="0"/>
                <a:cs typeface="Times New Roman" panose="02020603050405020304" pitchFamily="18" charset="0"/>
              </a:rPr>
              <a:t>Cofinanciar el desarrollo de actividades a desarrollar</a:t>
            </a:r>
            <a:endParaRPr lang="es-419" sz="1800" dirty="0">
              <a:latin typeface="+mn-lt"/>
              <a:ea typeface="Calibri" panose="020F0502020204030204" pitchFamily="34" charset="0"/>
              <a:cs typeface="Times New Roman" panose="02020603050405020304" pitchFamily="18" charset="0"/>
            </a:endParaRPr>
          </a:p>
          <a:p>
            <a:endParaRPr lang="es-419"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2915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33</a:t>
            </a:fld>
            <a:endParaRPr lang="en-US"/>
          </a:p>
        </p:txBody>
      </p:sp>
      <p:sp>
        <p:nvSpPr>
          <p:cNvPr id="4" name="Marcador de contenido 1"/>
          <p:cNvSpPr txBox="1">
            <a:spLocks/>
          </p:cNvSpPr>
          <p:nvPr/>
        </p:nvSpPr>
        <p:spPr>
          <a:xfrm>
            <a:off x="246100" y="1335401"/>
            <a:ext cx="7368541"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342900" lvl="0" indent="-342900" algn="just">
              <a:spcAft>
                <a:spcPts val="800"/>
              </a:spcAft>
              <a:buFont typeface="Symbol" panose="05050102010706020507" pitchFamily="18" charset="2"/>
              <a:buChar char=""/>
            </a:pPr>
            <a:r>
              <a:rPr lang="es-419" sz="1800" b="1" dirty="0">
                <a:effectLst/>
                <a:latin typeface="+mn-lt"/>
                <a:ea typeface="Calibri" panose="020F0502020204030204" pitchFamily="34" charset="0"/>
                <a:cs typeface="Times New Roman" panose="02020603050405020304" pitchFamily="18" charset="0"/>
              </a:rPr>
              <a:t>Programas de formación:</a:t>
            </a:r>
            <a:endParaRPr lang="es-CO" sz="1800" b="1" dirty="0">
              <a:effectLst/>
              <a:latin typeface="+mn-lt"/>
              <a:ea typeface="Calibri" panose="020F0502020204030204" pitchFamily="34" charset="0"/>
              <a:cs typeface="Times New Roman" panose="02020603050405020304" pitchFamily="18" charset="0"/>
            </a:endParaRPr>
          </a:p>
        </p:txBody>
      </p:sp>
      <p:sp>
        <p:nvSpPr>
          <p:cNvPr id="8" name="Marcador de contenido 1">
            <a:extLst>
              <a:ext uri="{FF2B5EF4-FFF2-40B4-BE49-F238E27FC236}">
                <a16:creationId xmlns:a16="http://schemas.microsoft.com/office/drawing/2014/main" id="{FD9B76F0-8BAC-45FF-9862-A435C2D1434C}"/>
              </a:ext>
            </a:extLst>
          </p:cNvPr>
          <p:cNvSpPr txBox="1">
            <a:spLocks/>
          </p:cNvSpPr>
          <p:nvPr/>
        </p:nvSpPr>
        <p:spPr>
          <a:xfrm>
            <a:off x="968583" y="1985598"/>
            <a:ext cx="4689449"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opciones de trabajo de campo a la comunidad estudiantil interesados en el tema de bosques urbanos</a:t>
            </a:r>
          </a:p>
          <a:p>
            <a:r>
              <a:rPr lang="es-419" sz="1800" dirty="0">
                <a:effectLst/>
                <a:latin typeface="+mn-lt"/>
                <a:ea typeface="Calibri" panose="020F0502020204030204" pitchFamily="34" charset="0"/>
                <a:cs typeface="Times New Roman" panose="02020603050405020304" pitchFamily="18" charset="0"/>
              </a:rPr>
              <a:t>creación de foros donde se trabajen ideas enfocadas en la preservación de la</a:t>
            </a:r>
            <a:endParaRPr lang="es-419" sz="1800" dirty="0">
              <a:latin typeface="+mn-lt"/>
              <a:ea typeface="Calibri" panose="020F0502020204030204" pitchFamily="34" charset="0"/>
              <a:cs typeface="Times New Roman" panose="02020603050405020304" pitchFamily="18" charset="0"/>
            </a:endParaRPr>
          </a:p>
          <a:p>
            <a:pPr marL="139700" indent="0">
              <a:buNone/>
            </a:pPr>
            <a:endParaRPr lang="es-419" sz="1800" dirty="0">
              <a:effectLst/>
              <a:latin typeface="+mn-l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3CBF91AE-2A91-4E81-B780-118177C7E709}"/>
              </a:ext>
            </a:extLst>
          </p:cNvPr>
          <p:cNvPicPr>
            <a:picLocks noChangeAspect="1"/>
          </p:cNvPicPr>
          <p:nvPr/>
        </p:nvPicPr>
        <p:blipFill>
          <a:blip r:embed="rId2"/>
          <a:stretch>
            <a:fillRect/>
          </a:stretch>
        </p:blipFill>
        <p:spPr>
          <a:xfrm rot="1176635">
            <a:off x="5863389" y="1105936"/>
            <a:ext cx="2143125" cy="2143125"/>
          </a:xfrm>
          <a:prstGeom prst="rect">
            <a:avLst/>
          </a:prstGeom>
        </p:spPr>
      </p:pic>
    </p:spTree>
    <p:extLst>
      <p:ext uri="{BB962C8B-B14F-4D97-AF65-F5344CB8AC3E}">
        <p14:creationId xmlns:p14="http://schemas.microsoft.com/office/powerpoint/2010/main" val="775994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34</a:t>
            </a:fld>
            <a:endParaRPr lang="en-US"/>
          </a:p>
        </p:txBody>
      </p:sp>
      <p:sp>
        <p:nvSpPr>
          <p:cNvPr id="4" name="Marcador de contenido 1"/>
          <p:cNvSpPr txBox="1">
            <a:spLocks/>
          </p:cNvSpPr>
          <p:nvPr/>
        </p:nvSpPr>
        <p:spPr>
          <a:xfrm>
            <a:off x="246100" y="1335401"/>
            <a:ext cx="7368541"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0" lvl="0" indent="0" algn="just">
              <a:spcAft>
                <a:spcPts val="800"/>
              </a:spcAft>
              <a:buNone/>
            </a:pPr>
            <a:r>
              <a:rPr lang="es-419" sz="1800" b="1" dirty="0">
                <a:effectLst/>
                <a:latin typeface="+mn-lt"/>
                <a:ea typeface="Calibri" panose="020F0502020204030204" pitchFamily="34" charset="0"/>
                <a:cs typeface="Times New Roman" panose="02020603050405020304" pitchFamily="18" charset="0"/>
              </a:rPr>
              <a:t>Programas de expansión sobre la </a:t>
            </a:r>
            <a:r>
              <a:rPr lang="es-419" sz="1800" b="1" dirty="0">
                <a:latin typeface="+mn-lt"/>
                <a:ea typeface="Calibri" panose="020F0502020204030204" pitchFamily="34" charset="0"/>
                <a:cs typeface="Times New Roman" panose="02020603050405020304" pitchFamily="18" charset="0"/>
              </a:rPr>
              <a:t>zona de afluencia:</a:t>
            </a:r>
            <a:endParaRPr lang="es-CO" sz="1800" b="1" dirty="0">
              <a:effectLst/>
              <a:latin typeface="+mn-lt"/>
              <a:ea typeface="Calibri" panose="020F0502020204030204" pitchFamily="34" charset="0"/>
              <a:cs typeface="Times New Roman" panose="02020603050405020304" pitchFamily="18" charset="0"/>
            </a:endParaRPr>
          </a:p>
        </p:txBody>
      </p:sp>
      <p:sp>
        <p:nvSpPr>
          <p:cNvPr id="8" name="Marcador de contenido 1">
            <a:extLst>
              <a:ext uri="{FF2B5EF4-FFF2-40B4-BE49-F238E27FC236}">
                <a16:creationId xmlns:a16="http://schemas.microsoft.com/office/drawing/2014/main" id="{FD9B76F0-8BAC-45FF-9862-A435C2D1434C}"/>
              </a:ext>
            </a:extLst>
          </p:cNvPr>
          <p:cNvSpPr txBox="1">
            <a:spLocks/>
          </p:cNvSpPr>
          <p:nvPr/>
        </p:nvSpPr>
        <p:spPr>
          <a:xfrm>
            <a:off x="968583" y="1985598"/>
            <a:ext cx="4689449"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Proponer nuevas zonas verdes de recuperación o conservación</a:t>
            </a:r>
          </a:p>
          <a:p>
            <a:r>
              <a:rPr lang="es-419" sz="1800" dirty="0">
                <a:effectLst/>
                <a:latin typeface="+mn-lt"/>
                <a:ea typeface="Calibri" panose="020F0502020204030204" pitchFamily="34" charset="0"/>
                <a:cs typeface="Times New Roman" panose="02020603050405020304" pitchFamily="18" charset="0"/>
              </a:rPr>
              <a:t>Determinar y estudiar factores determinantes para zonas verdes ubicadas en el plan de</a:t>
            </a:r>
          </a:p>
        </p:txBody>
      </p:sp>
      <p:pic>
        <p:nvPicPr>
          <p:cNvPr id="5" name="Imagen 4">
            <a:extLst>
              <a:ext uri="{FF2B5EF4-FFF2-40B4-BE49-F238E27FC236}">
                <a16:creationId xmlns:a16="http://schemas.microsoft.com/office/drawing/2014/main" id="{D0CABB82-E0E6-465E-98B8-CADFADFE1780}"/>
              </a:ext>
            </a:extLst>
          </p:cNvPr>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Layer>
                </a14:imgProps>
              </a:ext>
            </a:extLst>
          </a:blip>
          <a:stretch>
            <a:fillRect/>
          </a:stretch>
        </p:blipFill>
        <p:spPr>
          <a:xfrm>
            <a:off x="5658032" y="1782831"/>
            <a:ext cx="2057400" cy="2219325"/>
          </a:xfrm>
          <a:prstGeom prst="rect">
            <a:avLst/>
          </a:prstGeom>
        </p:spPr>
      </p:pic>
    </p:spTree>
    <p:extLst>
      <p:ext uri="{BB962C8B-B14F-4D97-AF65-F5344CB8AC3E}">
        <p14:creationId xmlns:p14="http://schemas.microsoft.com/office/powerpoint/2010/main" val="418304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RESULTADOS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35</a:t>
            </a:fld>
            <a:endParaRPr lang="en-US"/>
          </a:p>
        </p:txBody>
      </p:sp>
      <p:sp>
        <p:nvSpPr>
          <p:cNvPr id="4" name="Marcador de contenido 1"/>
          <p:cNvSpPr txBox="1">
            <a:spLocks/>
          </p:cNvSpPr>
          <p:nvPr/>
        </p:nvSpPr>
        <p:spPr>
          <a:xfrm>
            <a:off x="246100" y="1335401"/>
            <a:ext cx="7368541"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0" lvl="0" indent="0" algn="just">
              <a:spcAft>
                <a:spcPts val="800"/>
              </a:spcAft>
              <a:buNone/>
            </a:pPr>
            <a:r>
              <a:rPr lang="es-419" sz="1800" b="1" dirty="0">
                <a:effectLst/>
                <a:latin typeface="+mn-lt"/>
                <a:ea typeface="Calibri" panose="020F0502020204030204" pitchFamily="34" charset="0"/>
                <a:cs typeface="Times New Roman" panose="02020603050405020304" pitchFamily="18" charset="0"/>
              </a:rPr>
              <a:t>Programa  de comité de </a:t>
            </a:r>
            <a:r>
              <a:rPr lang="es-419" sz="1800" b="1" dirty="0" err="1">
                <a:effectLst/>
                <a:latin typeface="+mn-lt"/>
                <a:ea typeface="Calibri" panose="020F0502020204030204" pitchFamily="34" charset="0"/>
                <a:cs typeface="Times New Roman" panose="02020603050405020304" pitchFamily="18" charset="0"/>
              </a:rPr>
              <a:t>ecomanejo</a:t>
            </a:r>
            <a:r>
              <a:rPr lang="es-419" sz="1800" b="1" dirty="0">
                <a:latin typeface="+mn-lt"/>
                <a:ea typeface="Calibri" panose="020F0502020204030204" pitchFamily="34" charset="0"/>
                <a:cs typeface="Times New Roman" panose="02020603050405020304" pitchFamily="18" charset="0"/>
              </a:rPr>
              <a:t>:</a:t>
            </a:r>
            <a:endParaRPr lang="es-CO" sz="1800" b="1" dirty="0">
              <a:effectLst/>
              <a:latin typeface="+mn-lt"/>
              <a:ea typeface="Calibri" panose="020F0502020204030204" pitchFamily="34" charset="0"/>
              <a:cs typeface="Times New Roman" panose="02020603050405020304" pitchFamily="18" charset="0"/>
            </a:endParaRPr>
          </a:p>
        </p:txBody>
      </p:sp>
      <p:sp>
        <p:nvSpPr>
          <p:cNvPr id="8" name="Marcador de contenido 1">
            <a:extLst>
              <a:ext uri="{FF2B5EF4-FFF2-40B4-BE49-F238E27FC236}">
                <a16:creationId xmlns:a16="http://schemas.microsoft.com/office/drawing/2014/main" id="{FD9B76F0-8BAC-45FF-9862-A435C2D1434C}"/>
              </a:ext>
            </a:extLst>
          </p:cNvPr>
          <p:cNvSpPr txBox="1">
            <a:spLocks/>
          </p:cNvSpPr>
          <p:nvPr/>
        </p:nvSpPr>
        <p:spPr>
          <a:xfrm>
            <a:off x="968583" y="1985598"/>
            <a:ext cx="4689449" cy="3056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r>
              <a:rPr lang="es-419" sz="1800" dirty="0">
                <a:effectLst/>
                <a:latin typeface="+mn-lt"/>
                <a:ea typeface="Calibri" panose="020F0502020204030204" pitchFamily="34" charset="0"/>
                <a:cs typeface="Times New Roman" panose="02020603050405020304" pitchFamily="18" charset="0"/>
              </a:rPr>
              <a:t>Formular modelo de uso del bosque urbano</a:t>
            </a:r>
          </a:p>
          <a:p>
            <a:r>
              <a:rPr lang="es-419" sz="1800" dirty="0">
                <a:effectLst/>
                <a:latin typeface="+mn-lt"/>
                <a:ea typeface="Calibri" panose="020F0502020204030204" pitchFamily="34" charset="0"/>
                <a:cs typeface="Times New Roman" panose="02020603050405020304" pitchFamily="18" charset="0"/>
              </a:rPr>
              <a:t>Generar propuestas de expansión del bosque urbano</a:t>
            </a:r>
          </a:p>
          <a:p>
            <a:r>
              <a:rPr lang="es-419" sz="1800" dirty="0">
                <a:effectLst/>
                <a:latin typeface="+mn-lt"/>
                <a:ea typeface="Calibri" panose="020F0502020204030204" pitchFamily="34" charset="0"/>
                <a:cs typeface="Times New Roman" panose="02020603050405020304" pitchFamily="18" charset="0"/>
              </a:rPr>
              <a:t>Generar indicadores de desarrollo del bosque urbano</a:t>
            </a:r>
          </a:p>
        </p:txBody>
      </p:sp>
      <p:pic>
        <p:nvPicPr>
          <p:cNvPr id="6" name="Imagen 5">
            <a:extLst>
              <a:ext uri="{FF2B5EF4-FFF2-40B4-BE49-F238E27FC236}">
                <a16:creationId xmlns:a16="http://schemas.microsoft.com/office/drawing/2014/main" id="{6177A855-72C9-42FB-95D3-DEAECD743DA4}"/>
              </a:ext>
            </a:extLst>
          </p:cNvPr>
          <p:cNvPicPr>
            <a:picLocks noChangeAspect="1"/>
          </p:cNvPicPr>
          <p:nvPr/>
        </p:nvPicPr>
        <p:blipFill>
          <a:blip r:embed="rId2"/>
          <a:stretch>
            <a:fillRect/>
          </a:stretch>
        </p:blipFill>
        <p:spPr>
          <a:xfrm>
            <a:off x="5308174" y="1228360"/>
            <a:ext cx="3028950" cy="1514475"/>
          </a:xfrm>
          <a:prstGeom prst="rect">
            <a:avLst/>
          </a:prstGeom>
        </p:spPr>
      </p:pic>
    </p:spTree>
    <p:extLst>
      <p:ext uri="{BB962C8B-B14F-4D97-AF65-F5344CB8AC3E}">
        <p14:creationId xmlns:p14="http://schemas.microsoft.com/office/powerpoint/2010/main" val="1250954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CONCLUSIONES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36</a:t>
            </a:fld>
            <a:endParaRPr lang="en-US"/>
          </a:p>
        </p:txBody>
      </p:sp>
      <p:sp>
        <p:nvSpPr>
          <p:cNvPr id="4" name="Marcador de contenido 1"/>
          <p:cNvSpPr txBox="1">
            <a:spLocks/>
          </p:cNvSpPr>
          <p:nvPr/>
        </p:nvSpPr>
        <p:spPr>
          <a:xfrm>
            <a:off x="1416391" y="1247610"/>
            <a:ext cx="7007609" cy="26482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algn="just"/>
            <a:r>
              <a:rPr lang="es-419" sz="1600" dirty="0">
                <a:effectLst/>
                <a:latin typeface="+mn-lt"/>
                <a:ea typeface="Calibri" panose="020F0502020204030204" pitchFamily="34" charset="0"/>
                <a:cs typeface="Times New Roman" panose="02020603050405020304" pitchFamily="18" charset="0"/>
              </a:rPr>
              <a:t>se analizó los diferentes factores, determinando la ubicación y caracterización biofísica que cumplen las condiciones para el desarrollo a futuro de un modelo ecológico de bosque urbano</a:t>
            </a:r>
          </a:p>
          <a:p>
            <a:pPr algn="just"/>
            <a:r>
              <a:rPr lang="es-419" sz="1600" dirty="0">
                <a:latin typeface="+mn-lt"/>
                <a:ea typeface="Calibri" panose="020F0502020204030204" pitchFamily="34" charset="0"/>
                <a:cs typeface="Times New Roman" panose="02020603050405020304" pitchFamily="18" charset="0"/>
              </a:rPr>
              <a:t>Con el desarrollo de un proyecto ecológico desarrollado por la universidad le permite impactar directamente la  zona de influencia tanto física como moralmente en aras de la concientización de el cambio climático</a:t>
            </a:r>
            <a:endParaRPr lang="es-MX" sz="1600" dirty="0">
              <a:solidFill>
                <a:schemeClr val="tx1"/>
              </a:solidFill>
              <a:effectLst/>
              <a:latin typeface="+mn-lt"/>
              <a:ea typeface="Calibri" panose="020F0502020204030204" pitchFamily="34" charset="0"/>
              <a:cs typeface="Times New Roman" panose="02020603050405020304" pitchFamily="18" charset="0"/>
            </a:endParaRPr>
          </a:p>
          <a:p>
            <a:pPr algn="just"/>
            <a:r>
              <a:rPr lang="es-MX" sz="1600" dirty="0">
                <a:solidFill>
                  <a:schemeClr val="tx1"/>
                </a:solidFill>
                <a:latin typeface="+mn-lt"/>
              </a:rPr>
              <a:t>La vinculación de una propuesta de un proyecto de conservación ecológico desarrollado por la universidad le permite brindar ese granito de arena positivo en aras de el cambio climático</a:t>
            </a:r>
          </a:p>
          <a:p>
            <a:pPr marL="139700" indent="0">
              <a:buNone/>
            </a:pPr>
            <a:endParaRPr lang="es-CO" dirty="0"/>
          </a:p>
          <a:p>
            <a:endParaRPr lang="es-CO" dirty="0"/>
          </a:p>
        </p:txBody>
      </p:sp>
    </p:spTree>
    <p:extLst>
      <p:ext uri="{BB962C8B-B14F-4D97-AF65-F5344CB8AC3E}">
        <p14:creationId xmlns:p14="http://schemas.microsoft.com/office/powerpoint/2010/main" val="2513129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a:xfrm>
            <a:off x="371804" y="532925"/>
            <a:ext cx="7704000" cy="484800"/>
          </a:xfrm>
        </p:spPr>
        <p:txBody>
          <a:bodyPr/>
          <a:lstStyle/>
          <a:p>
            <a:r>
              <a:rPr lang="es-CO" dirty="0"/>
              <a:t>RECOMENDACIONES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37</a:t>
            </a:fld>
            <a:endParaRPr lang="en-US"/>
          </a:p>
        </p:txBody>
      </p:sp>
      <p:sp>
        <p:nvSpPr>
          <p:cNvPr id="5" name="Marcador de contenido 1"/>
          <p:cNvSpPr txBox="1">
            <a:spLocks/>
          </p:cNvSpPr>
          <p:nvPr/>
        </p:nvSpPr>
        <p:spPr>
          <a:xfrm>
            <a:off x="720000" y="1983077"/>
            <a:ext cx="7007609"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algn="just"/>
            <a:r>
              <a:rPr lang="es-MX" sz="1600" dirty="0">
                <a:solidFill>
                  <a:schemeClr val="tx1"/>
                </a:solidFill>
              </a:rPr>
              <a:t>Desarrollar un modelo de proyecto ecológico fortalecido por rica biodiversidad ya encontrada en el área</a:t>
            </a:r>
          </a:p>
          <a:p>
            <a:pPr algn="just"/>
            <a:r>
              <a:rPr lang="es-MX" sz="1600" dirty="0">
                <a:solidFill>
                  <a:schemeClr val="tx1"/>
                </a:solidFill>
              </a:rPr>
              <a:t>Vincularse a los programas de la administración de Santiago de Cali en aras de fortalecer el desarrollo de el proyecto</a:t>
            </a:r>
          </a:p>
          <a:p>
            <a:pPr algn="just"/>
            <a:r>
              <a:rPr lang="es-MX" sz="1600" dirty="0">
                <a:solidFill>
                  <a:schemeClr val="tx1"/>
                </a:solidFill>
              </a:rPr>
              <a:t>En aras de que el proyecto nazca con vida, vincular a comunidad estudiantil y comunidad circundante los cuales se convierten en el motor de desarrollo de el proyecto.</a:t>
            </a:r>
          </a:p>
          <a:p>
            <a:pPr marL="139700" indent="0">
              <a:buNone/>
            </a:pPr>
            <a:endParaRPr lang="es-CO" dirty="0"/>
          </a:p>
          <a:p>
            <a:endParaRPr lang="es-CO" dirty="0"/>
          </a:p>
        </p:txBody>
      </p:sp>
    </p:spTree>
    <p:extLst>
      <p:ext uri="{BB962C8B-B14F-4D97-AF65-F5344CB8AC3E}">
        <p14:creationId xmlns:p14="http://schemas.microsoft.com/office/powerpoint/2010/main" val="272350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REFERENCIAS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38</a:t>
            </a:fld>
            <a:endParaRPr lang="en-US"/>
          </a:p>
        </p:txBody>
      </p:sp>
      <p:sp>
        <p:nvSpPr>
          <p:cNvPr id="4" name="Marcador de contenido 1"/>
          <p:cNvSpPr txBox="1">
            <a:spLocks/>
          </p:cNvSpPr>
          <p:nvPr/>
        </p:nvSpPr>
        <p:spPr>
          <a:xfrm>
            <a:off x="720000" y="1879916"/>
            <a:ext cx="7704000"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buNone/>
            </a:pPr>
            <a:endParaRPr lang="es-CO" dirty="0"/>
          </a:p>
          <a:p>
            <a:endParaRPr lang="es-CO" dirty="0"/>
          </a:p>
        </p:txBody>
      </p:sp>
      <p:sp>
        <p:nvSpPr>
          <p:cNvPr id="5" name="Rectangle 1">
            <a:extLst>
              <a:ext uri="{FF2B5EF4-FFF2-40B4-BE49-F238E27FC236}">
                <a16:creationId xmlns:a16="http://schemas.microsoft.com/office/drawing/2014/main" id="{7D81A03D-1A4F-4476-9B9E-399EE209A305}"/>
              </a:ext>
            </a:extLst>
          </p:cNvPr>
          <p:cNvSpPr>
            <a:spLocks noChangeArrowheads="1"/>
          </p:cNvSpPr>
          <p:nvPr/>
        </p:nvSpPr>
        <p:spPr bwMode="auto">
          <a:xfrm>
            <a:off x="0" y="979249"/>
            <a:ext cx="8984343"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agencia nacional del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aspectro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(s.f.).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www.ane.gov.co.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Campos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electromagneticos</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https://www.ane.gov.co/gestion-tecnica/SitePages/uso-legal</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ALCALDIA DE CALI, U. JAVERIANA. (abril de 2019).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indicador mensual de actividad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economica</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 Secretaría de desarrollo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economico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Alcaldiaa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 CALI. departamento administrativo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planeacion</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municipal. (2017).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Unidad de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planificacion</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urbana 13 -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Melendez</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ALL, N. W. (2015).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BioScience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(Vol. 65). Oxfordshire: EDITOR'S CHOICE. Obtenido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BioScience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APROMELENDEZ. (2014).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HTTP.//</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protegidacuencamelendeZ</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http://protegidacuencamelendez.blogspot.com/p/flora-y-fauna.html</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Arteaga, G.,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Eescobar</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 A., &amp; Galindo, J. A. (2020). Transformaciones urbanas. Crecimiento poblacional y migración en Cali (Colombia).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Revista ESPACIOS</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212-223.</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Blender</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 M. (14 de abril de 2015).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http://www.arquitecturayenergia.cl/.</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http://www.arquitecturayenergia.cl/home/isla-de-calor-urbana/</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cienfi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"instituto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investigacion</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en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economia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y finanzas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icesi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(diciembre de 2007).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UNA MIRADA DESCRIPTIVA DE LAS COMUNAS.</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 Impresora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Feriva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S.A.</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Contexto Educativo Sede Compartir. (9 de 2017).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https://contextoeducativosedecompartir.</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https://contextoeducativosedecompartir.wordpress.com/</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Cuero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Cuero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K., &amp;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rodriguéz</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Álvarez , L. (2020). Propuesta Para Integrar La Variable Medio Ambiental Al Área De Talento Humano Desde El Modelo De Campus Sostenible De La Fundación Universitaria Católica Lumen Gentium - Unicatólica. Santiago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80336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REFERENCIAS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39</a:t>
            </a:fld>
            <a:endParaRPr lang="en-US"/>
          </a:p>
        </p:txBody>
      </p:sp>
      <p:sp>
        <p:nvSpPr>
          <p:cNvPr id="4" name="Marcador de contenido 1"/>
          <p:cNvSpPr txBox="1">
            <a:spLocks/>
          </p:cNvSpPr>
          <p:nvPr/>
        </p:nvSpPr>
        <p:spPr>
          <a:xfrm>
            <a:off x="720000" y="1879916"/>
            <a:ext cx="7704000"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buNone/>
            </a:pPr>
            <a:endParaRPr lang="es-CO" dirty="0"/>
          </a:p>
          <a:p>
            <a:endParaRPr lang="es-CO" dirty="0"/>
          </a:p>
        </p:txBody>
      </p:sp>
      <p:sp>
        <p:nvSpPr>
          <p:cNvPr id="5" name="Rectangle 1">
            <a:extLst>
              <a:ext uri="{FF2B5EF4-FFF2-40B4-BE49-F238E27FC236}">
                <a16:creationId xmlns:a16="http://schemas.microsoft.com/office/drawing/2014/main" id="{7D81A03D-1A4F-4476-9B9E-399EE209A305}"/>
              </a:ext>
            </a:extLst>
          </p:cNvPr>
          <p:cNvSpPr>
            <a:spLocks noChangeArrowheads="1"/>
          </p:cNvSpPr>
          <p:nvPr/>
        </p:nvSpPr>
        <p:spPr bwMode="auto">
          <a:xfrm>
            <a:off x="0" y="917256"/>
            <a:ext cx="8665029"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CVC. (8 de 01 de 2015). https://cvc.gov.co/.</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CVC. (16 de 05 de 2018).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https://www.cali.gov.co/.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https://www.cali.gov.co/dagma/publicaciones/141078/acciones-de-comunidades-e-instituciones-de-cali-por-la-recuperacion-y-proteccion-de-rios-y-quebradas/</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CVC. (2018).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 de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ordenacion</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y manejo de la cuenca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hidrografica</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lili,melendes</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cañaveralejo</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https://www.cvc.gov.co/.</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CVC, DAGMA, &amp; Fundación Entorno. (2021). Cartilla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delBosque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Urbano Alcibíades Libreros Varela.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La Ruta del colibrí</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Santiago de Cali.</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DAGMA. (2020).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 DE SILVICULTURA DE SANTIAGO DE 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DANE. (2005).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CENSO GENERAL.</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Bogota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DAPM (departamento administrativo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planeacion</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municipal). (11 de 6 de 2018).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MAEPE.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Diana Alvarado, J. o. (21 de 10 de 2014).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DISTRIBUCIÓN ESPACIAL DEL BOSQUE SECO TROPICAL EN EL VALLE DEL CAUCA COLOMBIA.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 Xavier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Marquinez</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Casas.</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DIARIO DE OCCIDENTE. (2021). Gobierno local le apuesta a generar más de 1 millón de parques.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DIARIO DE OCCIDENTE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 PAIS. (2014). ESCANDALO.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 PAIS</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2-4.</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FAO. (1996).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http://www.fao.org/.</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FAO. (2018). BOSQUES Y CIUDADES SOSTENIBLES.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UNASYLVA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5-18.</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6328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pPr algn="ctr"/>
            <a:r>
              <a:rPr lang="es-CO" dirty="0"/>
              <a:t>RESUMEN</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4</a:t>
            </a:fld>
            <a:endParaRPr lang="en-US"/>
          </a:p>
        </p:txBody>
      </p:sp>
      <p:pic>
        <p:nvPicPr>
          <p:cNvPr id="6" name="Imagen 5">
            <a:extLst>
              <a:ext uri="{FF2B5EF4-FFF2-40B4-BE49-F238E27FC236}">
                <a16:creationId xmlns:a16="http://schemas.microsoft.com/office/drawing/2014/main" id="{9382FDE4-B656-4511-9760-98598C179DE8}"/>
              </a:ext>
            </a:extLst>
          </p:cNvPr>
          <p:cNvPicPr>
            <a:picLocks noChangeAspect="1"/>
          </p:cNvPicPr>
          <p:nvPr/>
        </p:nvPicPr>
        <p:blipFill>
          <a:blip r:embed="rId2"/>
          <a:stretch>
            <a:fillRect/>
          </a:stretch>
        </p:blipFill>
        <p:spPr>
          <a:xfrm>
            <a:off x="4740791" y="2650078"/>
            <a:ext cx="3607215" cy="1983968"/>
          </a:xfrm>
          <a:prstGeom prst="rect">
            <a:avLst/>
          </a:prstGeom>
          <a:effectLst>
            <a:softEdge rad="76200"/>
          </a:effectLst>
        </p:spPr>
      </p:pic>
      <p:pic>
        <p:nvPicPr>
          <p:cNvPr id="7" name="Imagen 6">
            <a:extLst>
              <a:ext uri="{FF2B5EF4-FFF2-40B4-BE49-F238E27FC236}">
                <a16:creationId xmlns:a16="http://schemas.microsoft.com/office/drawing/2014/main" id="{A79754F4-A16A-45EB-8CDD-CAE43A0F9CBB}"/>
              </a:ext>
            </a:extLst>
          </p:cNvPr>
          <p:cNvPicPr>
            <a:picLocks noChangeAspect="1"/>
          </p:cNvPicPr>
          <p:nvPr/>
        </p:nvPicPr>
        <p:blipFill>
          <a:blip r:embed="rId3"/>
          <a:stretch>
            <a:fillRect/>
          </a:stretch>
        </p:blipFill>
        <p:spPr>
          <a:xfrm>
            <a:off x="4375034" y="1492234"/>
            <a:ext cx="1395162" cy="1086498"/>
          </a:xfrm>
          <a:prstGeom prst="rect">
            <a:avLst/>
          </a:prstGeom>
        </p:spPr>
      </p:pic>
      <p:pic>
        <p:nvPicPr>
          <p:cNvPr id="8" name="Imagen 7">
            <a:extLst>
              <a:ext uri="{FF2B5EF4-FFF2-40B4-BE49-F238E27FC236}">
                <a16:creationId xmlns:a16="http://schemas.microsoft.com/office/drawing/2014/main" id="{24321690-6C3A-4677-8545-A10E321D711D}"/>
              </a:ext>
            </a:extLst>
          </p:cNvPr>
          <p:cNvPicPr>
            <a:picLocks noChangeAspect="1"/>
          </p:cNvPicPr>
          <p:nvPr/>
        </p:nvPicPr>
        <p:blipFill>
          <a:blip r:embed="rId4"/>
          <a:stretch>
            <a:fillRect/>
          </a:stretch>
        </p:blipFill>
        <p:spPr>
          <a:xfrm>
            <a:off x="268178" y="930777"/>
            <a:ext cx="2700933" cy="1806249"/>
          </a:xfrm>
          <a:prstGeom prst="rect">
            <a:avLst/>
          </a:prstGeom>
          <a:effectLst>
            <a:softEdge rad="63500"/>
          </a:effectLst>
        </p:spPr>
      </p:pic>
      <p:pic>
        <p:nvPicPr>
          <p:cNvPr id="9" name="Imagen 8">
            <a:extLst>
              <a:ext uri="{FF2B5EF4-FFF2-40B4-BE49-F238E27FC236}">
                <a16:creationId xmlns:a16="http://schemas.microsoft.com/office/drawing/2014/main" id="{484737A9-1CFE-4FF8-AADB-A8C7E8A42C4E}"/>
              </a:ext>
            </a:extLst>
          </p:cNvPr>
          <p:cNvPicPr>
            <a:picLocks noChangeAspect="1"/>
          </p:cNvPicPr>
          <p:nvPr/>
        </p:nvPicPr>
        <p:blipFill>
          <a:blip r:embed="rId5"/>
          <a:stretch>
            <a:fillRect/>
          </a:stretch>
        </p:blipFill>
        <p:spPr>
          <a:xfrm>
            <a:off x="6073843" y="1150942"/>
            <a:ext cx="2046326" cy="1023163"/>
          </a:xfrm>
          <a:prstGeom prst="rect">
            <a:avLst/>
          </a:prstGeom>
        </p:spPr>
      </p:pic>
      <p:pic>
        <p:nvPicPr>
          <p:cNvPr id="10" name="Imagen 9">
            <a:extLst>
              <a:ext uri="{FF2B5EF4-FFF2-40B4-BE49-F238E27FC236}">
                <a16:creationId xmlns:a16="http://schemas.microsoft.com/office/drawing/2014/main" id="{5154AFBA-1C63-461E-B9CB-734C8D6200C2}"/>
              </a:ext>
            </a:extLst>
          </p:cNvPr>
          <p:cNvPicPr>
            <a:picLocks noChangeAspect="1"/>
          </p:cNvPicPr>
          <p:nvPr/>
        </p:nvPicPr>
        <p:blipFill>
          <a:blip r:embed="rId6"/>
          <a:stretch>
            <a:fillRect/>
          </a:stretch>
        </p:blipFill>
        <p:spPr>
          <a:xfrm>
            <a:off x="3144884" y="1118199"/>
            <a:ext cx="926503" cy="1223683"/>
          </a:xfrm>
          <a:prstGeom prst="rect">
            <a:avLst/>
          </a:prstGeom>
        </p:spPr>
      </p:pic>
      <p:pic>
        <p:nvPicPr>
          <p:cNvPr id="11" name="Imagen 10">
            <a:extLst>
              <a:ext uri="{FF2B5EF4-FFF2-40B4-BE49-F238E27FC236}">
                <a16:creationId xmlns:a16="http://schemas.microsoft.com/office/drawing/2014/main" id="{90D79028-C148-45A5-B6FF-8D89E36A7077}"/>
              </a:ext>
            </a:extLst>
          </p:cNvPr>
          <p:cNvPicPr>
            <a:picLocks noChangeAspect="1"/>
          </p:cNvPicPr>
          <p:nvPr/>
        </p:nvPicPr>
        <p:blipFill>
          <a:blip r:embed="rId7"/>
          <a:stretch>
            <a:fillRect/>
          </a:stretch>
        </p:blipFill>
        <p:spPr>
          <a:xfrm>
            <a:off x="2226832" y="2849542"/>
            <a:ext cx="2212041" cy="1235056"/>
          </a:xfrm>
          <a:prstGeom prst="rect">
            <a:avLst/>
          </a:prstGeom>
        </p:spPr>
      </p:pic>
      <p:pic>
        <p:nvPicPr>
          <p:cNvPr id="12" name="Imagen 11">
            <a:extLst>
              <a:ext uri="{FF2B5EF4-FFF2-40B4-BE49-F238E27FC236}">
                <a16:creationId xmlns:a16="http://schemas.microsoft.com/office/drawing/2014/main" id="{C3C2787A-EB5B-4EFB-AFD2-0DD6859CDF47}"/>
              </a:ext>
            </a:extLst>
          </p:cNvPr>
          <p:cNvPicPr>
            <a:picLocks noChangeAspect="1"/>
          </p:cNvPicPr>
          <p:nvPr/>
        </p:nvPicPr>
        <p:blipFill>
          <a:blip r:embed="rId8"/>
          <a:stretch>
            <a:fillRect/>
          </a:stretch>
        </p:blipFill>
        <p:spPr>
          <a:xfrm>
            <a:off x="1398494" y="4143902"/>
            <a:ext cx="1656677" cy="931880"/>
          </a:xfrm>
          <a:prstGeom prst="rect">
            <a:avLst/>
          </a:prstGeom>
        </p:spPr>
      </p:pic>
      <p:pic>
        <p:nvPicPr>
          <p:cNvPr id="13" name="Imagen 12">
            <a:extLst>
              <a:ext uri="{FF2B5EF4-FFF2-40B4-BE49-F238E27FC236}">
                <a16:creationId xmlns:a16="http://schemas.microsoft.com/office/drawing/2014/main" id="{EB57E5CE-DD43-4D47-A0B9-ECD43A3A599C}"/>
              </a:ext>
            </a:extLst>
          </p:cNvPr>
          <p:cNvPicPr>
            <a:picLocks noChangeAspect="1"/>
          </p:cNvPicPr>
          <p:nvPr/>
        </p:nvPicPr>
        <p:blipFill>
          <a:blip r:embed="rId9"/>
          <a:stretch>
            <a:fillRect/>
          </a:stretch>
        </p:blipFill>
        <p:spPr>
          <a:xfrm>
            <a:off x="346882" y="3020780"/>
            <a:ext cx="1428129" cy="892580"/>
          </a:xfrm>
          <a:prstGeom prst="rect">
            <a:avLst/>
          </a:prstGeom>
          <a:effectLst>
            <a:softEdge rad="50800"/>
          </a:effectLst>
        </p:spPr>
      </p:pic>
    </p:spTree>
    <p:extLst>
      <p:ext uri="{BB962C8B-B14F-4D97-AF65-F5344CB8AC3E}">
        <p14:creationId xmlns:p14="http://schemas.microsoft.com/office/powerpoint/2010/main" val="663072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REFERENCIAS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40</a:t>
            </a:fld>
            <a:endParaRPr lang="en-US"/>
          </a:p>
        </p:txBody>
      </p:sp>
      <p:sp>
        <p:nvSpPr>
          <p:cNvPr id="4" name="Marcador de contenido 1"/>
          <p:cNvSpPr txBox="1">
            <a:spLocks/>
          </p:cNvSpPr>
          <p:nvPr/>
        </p:nvSpPr>
        <p:spPr>
          <a:xfrm>
            <a:off x="720000" y="1879916"/>
            <a:ext cx="7704000"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buNone/>
            </a:pPr>
            <a:endParaRPr lang="es-CO" dirty="0"/>
          </a:p>
          <a:p>
            <a:endParaRPr lang="es-CO" dirty="0"/>
          </a:p>
        </p:txBody>
      </p:sp>
      <p:sp>
        <p:nvSpPr>
          <p:cNvPr id="5" name="Rectangle 1">
            <a:extLst>
              <a:ext uri="{FF2B5EF4-FFF2-40B4-BE49-F238E27FC236}">
                <a16:creationId xmlns:a16="http://schemas.microsoft.com/office/drawing/2014/main" id="{7D81A03D-1A4F-4476-9B9E-399EE209A305}"/>
              </a:ext>
            </a:extLst>
          </p:cNvPr>
          <p:cNvSpPr>
            <a:spLocks noChangeArrowheads="1"/>
          </p:cNvSpPr>
          <p:nvPr/>
        </p:nvSpPr>
        <p:spPr bwMode="auto">
          <a:xfrm>
            <a:off x="0" y="1238429"/>
            <a:ext cx="8708571"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García., J. F. (2013).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REVISTA ENTORNO GEOGRAFICO.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CALI: Departamento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Geografìa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Universidad del Valle.</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Guillermo Aponte(1), A. E. (2007).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Medición de Campos Electromagnéticos en la Ciudad de 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Hernández López, M. J., &amp;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Baloco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Vega, A. F. (2019). Estrategias de mejoramiento de la calidad del aire en ciudades con problemas de contaminación atmosférica. Obtenido de http://hdl.handle.net/10495/14402</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IDEAM, UPME. (2018).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ATLAS DE RADIACION SOLAR EN COLOMBIA.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BOGOTA: Imprenta Nacional de Colombia.</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Lopez</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 C. (2018).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especies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utiles</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del bosque seco tropical del caribe.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bogota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humblont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Obtenido de http://reporte.humboldt.org.co/biodiversidad/2018/cap3/302/#seccion1</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Martínez-Soto, J., Montero y López-Lena, M., &amp; de la Roca Chiapas, J. M. (2016). FECTOS PSICOAMBIENTALES DE LAS ÁREAS VERDES EN LA SALUD MENTAL.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Revista Interamericana de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Psicologia</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Interamerican</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Journal</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of</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Psychology</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(IJP)</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ministerio de ambiente y desarrollo sostenible. (2017).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resolucion</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2254 de 2007.</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BOGOTA: MINISTERIO DE AMBIENTE Y DESARROLLO SOSTENIBLE. Obtenido de https://www.icbf.gov.co/cargues/avance/docs/resolucion_minambienteds_2254_2017.htm</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navas, N. G. (2015).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ACTUALIZACIÓN DEL MAPA DE RUIDO AMBIENTAL PERIODOS.</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Santiago de Cali.</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Ordoñez, J. J. (2012).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Balance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hidrico</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superficial.</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lima: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ibegraf</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477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REFERENCIAS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41</a:t>
            </a:fld>
            <a:endParaRPr lang="en-US"/>
          </a:p>
        </p:txBody>
      </p:sp>
      <p:sp>
        <p:nvSpPr>
          <p:cNvPr id="4" name="Marcador de contenido 1"/>
          <p:cNvSpPr txBox="1">
            <a:spLocks/>
          </p:cNvSpPr>
          <p:nvPr/>
        </p:nvSpPr>
        <p:spPr>
          <a:xfrm>
            <a:off x="720000" y="1879916"/>
            <a:ext cx="7704000" cy="2025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buNone/>
            </a:pPr>
            <a:endParaRPr lang="es-CO" dirty="0"/>
          </a:p>
          <a:p>
            <a:endParaRPr lang="es-CO" dirty="0"/>
          </a:p>
        </p:txBody>
      </p:sp>
      <p:sp>
        <p:nvSpPr>
          <p:cNvPr id="5" name="Rectangle 1">
            <a:extLst>
              <a:ext uri="{FF2B5EF4-FFF2-40B4-BE49-F238E27FC236}">
                <a16:creationId xmlns:a16="http://schemas.microsoft.com/office/drawing/2014/main" id="{7D81A03D-1A4F-4476-9B9E-399EE209A305}"/>
              </a:ext>
            </a:extLst>
          </p:cNvPr>
          <p:cNvSpPr>
            <a:spLocks noChangeArrowheads="1"/>
          </p:cNvSpPr>
          <p:nvPr/>
        </p:nvSpPr>
        <p:spPr bwMode="auto">
          <a:xfrm>
            <a:off x="28121" y="1196846"/>
            <a:ext cx="875211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PIZANO, C. (2014).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 bosque seco tropical en </a:t>
            </a:r>
            <a:r>
              <a:rPr kumimoji="0" lang="es-ES" altLang="es-CO" sz="12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colomboa</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humblot</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http://www.humboldt.org.co/en/research/projects/developing-projects/item/158-bosques-secos-tropicales-en-colombia</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 General para la Atención de Desastres en Cali. </a:t>
            </a:r>
            <a:r>
              <a:rPr kumimoji="0" lang="en-U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s.f.</a:t>
            </a:r>
            <a:r>
              <a:rPr kumimoji="0" lang="en-U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https://www.osso.org.co/.</a:t>
            </a:r>
            <a:r>
              <a:rPr kumimoji="0" lang="en-U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Obtenido de https://www.osso.org.co/docu/publicac/1996/planii/cap04/figuras/fig08.gif</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Quiroja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 (2 de 6 de 2020).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Ecología. Economipedia.com.</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https://economipedia.com/definiciones/ecologia.html</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red comunitaria de bosques urbanos en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santiago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(2021).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Los bosques urbanos de 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https://bosquesurbanosdecali.com/#</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revista Semana. (2020). Desmejora la calidad del aire en Cali, ¿qué lo está contaminando?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Semana </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2-3.</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Romero, J. P., &amp; Vargas, J. J. (2015). VALORACIÓN AMBIENTAL DE LAS ZONAS VERDES DE UNA URBANIZACIÓN EN BOGOTÁ, COLOMBIA, CON EL MÉTODO DE PRECIOS HEDÓNICOS*.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Medellin</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doi:https</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://doi.org/10.22395/seec.v19n39a1</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secretaria de transito y trasporte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medellin</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(16 de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novimebre</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 2016).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www.medellin.gov.co.</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SEDEMA. (2021).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GLOSARIO DE DEFINICIONES SEDEMA.</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Obtenido de http://www.sadsma.cdmx.gob.mx/.</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Suescún, Á., Tobón, A., &amp; Márceles, E. (2013). </a:t>
            </a:r>
            <a:r>
              <a:rPr kumimoji="0" lang="es-ES" altLang="es-CO"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La vuelta a la mazana, Una memoria literaria de 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(J. Zuleta Ortiz, Ed.) </a:t>
            </a:r>
            <a:r>
              <a:rPr kumimoji="0" lang="es-ES" altLang="es-CO"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cali</a:t>
            </a: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NTC. Obtenido de https://es.calameo.com/read/000948328304c739cf548</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TINI TAP. (2021). Obtenido de https://www.tinytap.com/activities/g1d5i/play/el-ciclo-del-agua</a:t>
            </a:r>
            <a:endParaRPr kumimoji="0" lang="es-CO" altLang="es-CO"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7357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53"/>
          <p:cNvSpPr txBox="1">
            <a:spLocks noGrp="1"/>
          </p:cNvSpPr>
          <p:nvPr>
            <p:ph type="title"/>
          </p:nvPr>
        </p:nvSpPr>
        <p:spPr>
          <a:xfrm>
            <a:off x="724900" y="3512128"/>
            <a:ext cx="7704000" cy="951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s-CO" sz="4800" dirty="0"/>
              <a:t>¡MUCHAS GRACIAS!</a:t>
            </a:r>
          </a:p>
        </p:txBody>
      </p:sp>
      <p:sp>
        <p:nvSpPr>
          <p:cNvPr id="2" name="Marcador de número de diapositiva 1"/>
          <p:cNvSpPr>
            <a:spLocks noGrp="1"/>
          </p:cNvSpPr>
          <p:nvPr>
            <p:ph type="sldNum" sz="quarter" idx="4"/>
          </p:nvPr>
        </p:nvSpPr>
        <p:spPr>
          <a:xfrm>
            <a:off x="6457950" y="4767263"/>
            <a:ext cx="2057400" cy="274637"/>
          </a:xfrm>
        </p:spPr>
        <p:txBody>
          <a:bodyPr/>
          <a:lstStyle/>
          <a:p>
            <a:fld id="{7025727A-A83A-4835-9DF9-C2DDCBE09E42}" type="slidenum">
              <a:rPr lang="en-US" smtClean="0"/>
              <a:t>42</a:t>
            </a:fld>
            <a:endParaRPr lang="en-US"/>
          </a:p>
        </p:txBody>
      </p:sp>
    </p:spTree>
    <p:extLst>
      <p:ext uri="{BB962C8B-B14F-4D97-AF65-F5344CB8AC3E}">
        <p14:creationId xmlns:p14="http://schemas.microsoft.com/office/powerpoint/2010/main" val="1789379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a:xfrm>
            <a:off x="6457950" y="4767263"/>
            <a:ext cx="2057400" cy="274637"/>
          </a:xfrm>
        </p:spPr>
        <p:txBody>
          <a:bodyPr/>
          <a:lstStyle/>
          <a:p>
            <a:fld id="{7025727A-A83A-4835-9DF9-C2DDCBE09E42}" type="slidenum">
              <a:rPr lang="en-US" smtClean="0"/>
              <a:t>43</a:t>
            </a:fld>
            <a:endParaRPr lang="en-US"/>
          </a:p>
        </p:txBody>
      </p:sp>
    </p:spTree>
    <p:extLst>
      <p:ext uri="{BB962C8B-B14F-4D97-AF65-F5344CB8AC3E}">
        <p14:creationId xmlns:p14="http://schemas.microsoft.com/office/powerpoint/2010/main" val="1439467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F1A5BAA-0995-4D9C-8C25-BAFA41470306}"/>
              </a:ext>
            </a:extLst>
          </p:cNvPr>
          <p:cNvPicPr>
            <a:picLocks noChangeAspect="1"/>
          </p:cNvPicPr>
          <p:nvPr/>
        </p:nvPicPr>
        <p:blipFill>
          <a:blip r:embed="rId2"/>
          <a:stretch>
            <a:fillRect/>
          </a:stretch>
        </p:blipFill>
        <p:spPr>
          <a:xfrm>
            <a:off x="2914427" y="807351"/>
            <a:ext cx="1849184" cy="1849184"/>
          </a:xfrm>
          <a:prstGeom prst="rect">
            <a:avLst/>
          </a:prstGeom>
        </p:spPr>
      </p:pic>
      <p:pic>
        <p:nvPicPr>
          <p:cNvPr id="6" name="Imagen 5">
            <a:extLst>
              <a:ext uri="{FF2B5EF4-FFF2-40B4-BE49-F238E27FC236}">
                <a16:creationId xmlns:a16="http://schemas.microsoft.com/office/drawing/2014/main" id="{612C92C6-3D1D-4AFB-8AB8-E677FDBD9E31}"/>
              </a:ext>
            </a:extLst>
          </p:cNvPr>
          <p:cNvPicPr>
            <a:picLocks noChangeAspect="1"/>
          </p:cNvPicPr>
          <p:nvPr/>
        </p:nvPicPr>
        <p:blipFill>
          <a:blip r:embed="rId3"/>
          <a:stretch>
            <a:fillRect/>
          </a:stretch>
        </p:blipFill>
        <p:spPr>
          <a:xfrm>
            <a:off x="4538905" y="1696437"/>
            <a:ext cx="2916534" cy="1022245"/>
          </a:xfrm>
          <a:prstGeom prst="rect">
            <a:avLst/>
          </a:prstGeom>
        </p:spPr>
      </p:pic>
      <p:pic>
        <p:nvPicPr>
          <p:cNvPr id="5" name="Imagen 4">
            <a:extLst>
              <a:ext uri="{FF2B5EF4-FFF2-40B4-BE49-F238E27FC236}">
                <a16:creationId xmlns:a16="http://schemas.microsoft.com/office/drawing/2014/main" id="{9C6D8543-F3F3-4CE4-8894-FABA6B9F1E7C}"/>
              </a:ext>
            </a:extLst>
          </p:cNvPr>
          <p:cNvPicPr>
            <a:picLocks noChangeAspect="1"/>
          </p:cNvPicPr>
          <p:nvPr/>
        </p:nvPicPr>
        <p:blipFill>
          <a:blip r:embed="rId4"/>
          <a:stretch>
            <a:fillRect/>
          </a:stretch>
        </p:blipFill>
        <p:spPr>
          <a:xfrm>
            <a:off x="255501" y="577231"/>
            <a:ext cx="2647756" cy="2473316"/>
          </a:xfrm>
          <a:prstGeom prst="rect">
            <a:avLst/>
          </a:prstGeom>
          <a:effectLst>
            <a:softEdge rad="63500"/>
          </a:effectLst>
        </p:spPr>
      </p:pic>
      <p:sp>
        <p:nvSpPr>
          <p:cNvPr id="2" name="Título 1"/>
          <p:cNvSpPr>
            <a:spLocks noGrp="1"/>
          </p:cNvSpPr>
          <p:nvPr>
            <p:ph type="title" idx="6"/>
          </p:nvPr>
        </p:nvSpPr>
        <p:spPr/>
        <p:txBody>
          <a:bodyPr/>
          <a:lstStyle/>
          <a:p>
            <a:pPr algn="ctr"/>
            <a:r>
              <a:rPr lang="es-CO" dirty="0"/>
              <a:t>INTRODUCCIÓN</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5</a:t>
            </a:fld>
            <a:endParaRPr lang="en-US" dirty="0"/>
          </a:p>
        </p:txBody>
      </p:sp>
      <p:pic>
        <p:nvPicPr>
          <p:cNvPr id="7" name="Imagen 6">
            <a:extLst>
              <a:ext uri="{FF2B5EF4-FFF2-40B4-BE49-F238E27FC236}">
                <a16:creationId xmlns:a16="http://schemas.microsoft.com/office/drawing/2014/main" id="{66E2B6CC-10F2-42E3-919C-09088B081105}"/>
              </a:ext>
            </a:extLst>
          </p:cNvPr>
          <p:cNvPicPr>
            <a:picLocks noChangeAspect="1"/>
          </p:cNvPicPr>
          <p:nvPr/>
        </p:nvPicPr>
        <p:blipFill>
          <a:blip r:embed="rId5"/>
          <a:stretch>
            <a:fillRect/>
          </a:stretch>
        </p:blipFill>
        <p:spPr>
          <a:xfrm>
            <a:off x="5507265" y="1091120"/>
            <a:ext cx="748130" cy="744805"/>
          </a:xfrm>
          <a:prstGeom prst="rect">
            <a:avLst/>
          </a:prstGeom>
        </p:spPr>
      </p:pic>
      <p:pic>
        <p:nvPicPr>
          <p:cNvPr id="9" name="Imagen 8">
            <a:extLst>
              <a:ext uri="{FF2B5EF4-FFF2-40B4-BE49-F238E27FC236}">
                <a16:creationId xmlns:a16="http://schemas.microsoft.com/office/drawing/2014/main" id="{ECE92317-61DA-4DB4-B31D-87BC11B8C847}"/>
              </a:ext>
            </a:extLst>
          </p:cNvPr>
          <p:cNvPicPr>
            <a:picLocks noChangeAspect="1"/>
          </p:cNvPicPr>
          <p:nvPr/>
        </p:nvPicPr>
        <p:blipFill>
          <a:blip r:embed="rId6"/>
          <a:stretch>
            <a:fillRect/>
          </a:stretch>
        </p:blipFill>
        <p:spPr>
          <a:xfrm>
            <a:off x="45995" y="3191954"/>
            <a:ext cx="2026255" cy="912870"/>
          </a:xfrm>
          <a:prstGeom prst="rect">
            <a:avLst/>
          </a:prstGeom>
        </p:spPr>
      </p:pic>
      <p:sp>
        <p:nvSpPr>
          <p:cNvPr id="10" name="Marcador de contenido 1">
            <a:extLst>
              <a:ext uri="{FF2B5EF4-FFF2-40B4-BE49-F238E27FC236}">
                <a16:creationId xmlns:a16="http://schemas.microsoft.com/office/drawing/2014/main" id="{969A11AC-AAAA-4DDF-AEF4-968C319E5214}"/>
              </a:ext>
            </a:extLst>
          </p:cNvPr>
          <p:cNvSpPr txBox="1">
            <a:spLocks/>
          </p:cNvSpPr>
          <p:nvPr/>
        </p:nvSpPr>
        <p:spPr>
          <a:xfrm>
            <a:off x="55595" y="4151410"/>
            <a:ext cx="2393524"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MX" dirty="0">
                <a:solidFill>
                  <a:schemeClr val="tx1"/>
                </a:solidFill>
              </a:rPr>
              <a:t>La Umbría c 22</a:t>
            </a:r>
          </a:p>
        </p:txBody>
      </p:sp>
      <p:pic>
        <p:nvPicPr>
          <p:cNvPr id="11" name="Imagen 10">
            <a:extLst>
              <a:ext uri="{FF2B5EF4-FFF2-40B4-BE49-F238E27FC236}">
                <a16:creationId xmlns:a16="http://schemas.microsoft.com/office/drawing/2014/main" id="{897E8332-1C11-4E5D-9679-CCB95BAEFBA1}"/>
              </a:ext>
            </a:extLst>
          </p:cNvPr>
          <p:cNvPicPr>
            <a:picLocks noChangeAspect="1"/>
          </p:cNvPicPr>
          <p:nvPr/>
        </p:nvPicPr>
        <p:blipFill>
          <a:blip r:embed="rId7"/>
          <a:stretch>
            <a:fillRect/>
          </a:stretch>
        </p:blipFill>
        <p:spPr>
          <a:xfrm>
            <a:off x="2265414" y="3182743"/>
            <a:ext cx="1450517" cy="1087888"/>
          </a:xfrm>
          <a:prstGeom prst="rect">
            <a:avLst/>
          </a:prstGeom>
        </p:spPr>
      </p:pic>
      <p:sp>
        <p:nvSpPr>
          <p:cNvPr id="12" name="Marcador de contenido 1">
            <a:extLst>
              <a:ext uri="{FF2B5EF4-FFF2-40B4-BE49-F238E27FC236}">
                <a16:creationId xmlns:a16="http://schemas.microsoft.com/office/drawing/2014/main" id="{B0514FD2-12B4-4A6E-9F0C-99078211F3D6}"/>
              </a:ext>
            </a:extLst>
          </p:cNvPr>
          <p:cNvSpPr txBox="1">
            <a:spLocks/>
          </p:cNvSpPr>
          <p:nvPr/>
        </p:nvSpPr>
        <p:spPr>
          <a:xfrm>
            <a:off x="6141434" y="3293191"/>
            <a:ext cx="2393524"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MX" dirty="0">
                <a:solidFill>
                  <a:schemeClr val="tx1"/>
                </a:solidFill>
              </a:rPr>
              <a:t> Los guaduales </a:t>
            </a:r>
          </a:p>
        </p:txBody>
      </p:sp>
      <p:pic>
        <p:nvPicPr>
          <p:cNvPr id="13" name="Imagen 12">
            <a:extLst>
              <a:ext uri="{FF2B5EF4-FFF2-40B4-BE49-F238E27FC236}">
                <a16:creationId xmlns:a16="http://schemas.microsoft.com/office/drawing/2014/main" id="{A3B0ECCB-6FAC-423A-80E3-3134FBDEB3CE}"/>
              </a:ext>
            </a:extLst>
          </p:cNvPr>
          <p:cNvPicPr>
            <a:picLocks noChangeAspect="1"/>
          </p:cNvPicPr>
          <p:nvPr/>
        </p:nvPicPr>
        <p:blipFill>
          <a:blip r:embed="rId8"/>
          <a:stretch>
            <a:fillRect/>
          </a:stretch>
        </p:blipFill>
        <p:spPr>
          <a:xfrm>
            <a:off x="6239750" y="2625414"/>
            <a:ext cx="1533164" cy="694715"/>
          </a:xfrm>
          <a:prstGeom prst="rect">
            <a:avLst/>
          </a:prstGeom>
        </p:spPr>
      </p:pic>
      <p:sp>
        <p:nvSpPr>
          <p:cNvPr id="14" name="Marcador de contenido 1">
            <a:extLst>
              <a:ext uri="{FF2B5EF4-FFF2-40B4-BE49-F238E27FC236}">
                <a16:creationId xmlns:a16="http://schemas.microsoft.com/office/drawing/2014/main" id="{03ACF8C5-BB36-4F7C-8551-2087966B866E}"/>
              </a:ext>
            </a:extLst>
          </p:cNvPr>
          <p:cNvSpPr txBox="1">
            <a:spLocks/>
          </p:cNvSpPr>
          <p:nvPr/>
        </p:nvSpPr>
        <p:spPr>
          <a:xfrm>
            <a:off x="2054058" y="4211021"/>
            <a:ext cx="2393524"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MX" dirty="0">
                <a:solidFill>
                  <a:schemeClr val="tx1"/>
                </a:solidFill>
              </a:rPr>
              <a:t>La hacienda c 16</a:t>
            </a:r>
          </a:p>
        </p:txBody>
      </p:sp>
      <p:pic>
        <p:nvPicPr>
          <p:cNvPr id="15" name="Imagen 14">
            <a:extLst>
              <a:ext uri="{FF2B5EF4-FFF2-40B4-BE49-F238E27FC236}">
                <a16:creationId xmlns:a16="http://schemas.microsoft.com/office/drawing/2014/main" id="{909618F4-FE97-44BC-9D1C-FC1C712A621F}"/>
              </a:ext>
            </a:extLst>
          </p:cNvPr>
          <p:cNvPicPr>
            <a:picLocks noChangeAspect="1"/>
          </p:cNvPicPr>
          <p:nvPr/>
        </p:nvPicPr>
        <p:blipFill>
          <a:blip r:embed="rId9"/>
          <a:stretch>
            <a:fillRect/>
          </a:stretch>
        </p:blipFill>
        <p:spPr>
          <a:xfrm>
            <a:off x="4157603" y="3190699"/>
            <a:ext cx="1542159" cy="848187"/>
          </a:xfrm>
          <a:prstGeom prst="rect">
            <a:avLst/>
          </a:prstGeom>
        </p:spPr>
      </p:pic>
      <p:sp>
        <p:nvSpPr>
          <p:cNvPr id="16" name="Marcador de contenido 1">
            <a:extLst>
              <a:ext uri="{FF2B5EF4-FFF2-40B4-BE49-F238E27FC236}">
                <a16:creationId xmlns:a16="http://schemas.microsoft.com/office/drawing/2014/main" id="{B4276E5B-8E4E-4346-9443-C1D3DF6DDB1E}"/>
              </a:ext>
            </a:extLst>
          </p:cNvPr>
          <p:cNvSpPr txBox="1">
            <a:spLocks/>
          </p:cNvSpPr>
          <p:nvPr/>
        </p:nvSpPr>
        <p:spPr>
          <a:xfrm>
            <a:off x="6141434" y="4515411"/>
            <a:ext cx="262801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MX" dirty="0">
                <a:solidFill>
                  <a:schemeClr val="tx1"/>
                </a:solidFill>
              </a:rPr>
              <a:t>La flora c2</a:t>
            </a:r>
          </a:p>
        </p:txBody>
      </p:sp>
      <p:pic>
        <p:nvPicPr>
          <p:cNvPr id="17" name="Imagen 16">
            <a:extLst>
              <a:ext uri="{FF2B5EF4-FFF2-40B4-BE49-F238E27FC236}">
                <a16:creationId xmlns:a16="http://schemas.microsoft.com/office/drawing/2014/main" id="{B3017830-DEE8-4B0D-817B-CA3B00ED2407}"/>
              </a:ext>
            </a:extLst>
          </p:cNvPr>
          <p:cNvPicPr>
            <a:picLocks noChangeAspect="1"/>
          </p:cNvPicPr>
          <p:nvPr/>
        </p:nvPicPr>
        <p:blipFill>
          <a:blip r:embed="rId10"/>
          <a:stretch>
            <a:fillRect/>
          </a:stretch>
        </p:blipFill>
        <p:spPr>
          <a:xfrm>
            <a:off x="6323824" y="3705942"/>
            <a:ext cx="1365015" cy="767821"/>
          </a:xfrm>
          <a:prstGeom prst="rect">
            <a:avLst/>
          </a:prstGeom>
        </p:spPr>
      </p:pic>
      <p:sp>
        <p:nvSpPr>
          <p:cNvPr id="18" name="Marcador de contenido 1">
            <a:extLst>
              <a:ext uri="{FF2B5EF4-FFF2-40B4-BE49-F238E27FC236}">
                <a16:creationId xmlns:a16="http://schemas.microsoft.com/office/drawing/2014/main" id="{F32C18D0-2DE6-4055-AC79-B4965623FFE5}"/>
              </a:ext>
            </a:extLst>
          </p:cNvPr>
          <p:cNvSpPr txBox="1">
            <a:spLocks/>
          </p:cNvSpPr>
          <p:nvPr/>
        </p:nvSpPr>
        <p:spPr>
          <a:xfrm>
            <a:off x="3536738" y="3979511"/>
            <a:ext cx="262801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MX" dirty="0">
                <a:solidFill>
                  <a:schemeClr val="tx1"/>
                </a:solidFill>
              </a:rPr>
              <a:t>Alcibíades libreros Valera</a:t>
            </a:r>
          </a:p>
        </p:txBody>
      </p:sp>
    </p:spTree>
    <p:extLst>
      <p:ext uri="{BB962C8B-B14F-4D97-AF65-F5344CB8AC3E}">
        <p14:creationId xmlns:p14="http://schemas.microsoft.com/office/powerpoint/2010/main" val="3686825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a:xfrm>
            <a:off x="107577" y="489894"/>
            <a:ext cx="8714456" cy="484800"/>
          </a:xfrm>
        </p:spPr>
        <p:txBody>
          <a:bodyPr/>
          <a:lstStyle/>
          <a:p>
            <a:r>
              <a:rPr lang="es-CO" dirty="0"/>
              <a:t>PLANTEAMIENTO DEL PROBLEMA</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6</a:t>
            </a:fld>
            <a:endParaRPr lang="en-US"/>
          </a:p>
        </p:txBody>
      </p:sp>
      <p:sp>
        <p:nvSpPr>
          <p:cNvPr id="5" name="Rectángulo 4"/>
          <p:cNvSpPr/>
          <p:nvPr/>
        </p:nvSpPr>
        <p:spPr>
          <a:xfrm>
            <a:off x="3454984" y="1483078"/>
            <a:ext cx="4659376" cy="2031325"/>
          </a:xfrm>
          <a:prstGeom prst="rect">
            <a:avLst/>
          </a:prstGeom>
        </p:spPr>
        <p:txBody>
          <a:bodyPr wrap="square">
            <a:spAutoFit/>
          </a:bodyPr>
          <a:lstStyle/>
          <a:p>
            <a:pPr marL="139700" algn="just"/>
            <a:r>
              <a:rPr lang="es-CO" b="1" dirty="0">
                <a:solidFill>
                  <a:srgbClr val="0C2054"/>
                </a:solidFill>
                <a:latin typeface="+mn-lt"/>
              </a:rPr>
              <a:t>Pregunta Problema</a:t>
            </a:r>
            <a:r>
              <a:rPr lang="es-CO" b="1" dirty="0">
                <a:solidFill>
                  <a:srgbClr val="0C2054"/>
                </a:solidFill>
              </a:rPr>
              <a:t>: </a:t>
            </a:r>
            <a:r>
              <a:rPr lang="es-419" dirty="0">
                <a:effectLst/>
                <a:latin typeface="+mn-lt"/>
                <a:ea typeface="Calibri" panose="020F0502020204030204" pitchFamily="34" charset="0"/>
                <a:cs typeface="Times New Roman" panose="02020603050405020304" pitchFamily="18" charset="0"/>
              </a:rPr>
              <a:t>¿Qué tipo de modelo eco sostenible puede ser aplicado por la Fundación Universitaria Católica Lumen Gentium – Unicatólica con el propósito de impactar positivamente la conservación y el desarrollo de la fauna y flora endémica de la región en el sector de Meléndez?</a:t>
            </a:r>
            <a:endParaRPr lang="es-CO" dirty="0">
              <a:effectLst/>
              <a:latin typeface="+mn-lt"/>
              <a:ea typeface="Calibri" panose="020F0502020204030204" pitchFamily="34" charset="0"/>
              <a:cs typeface="Times New Roman" panose="02020603050405020304" pitchFamily="18" charset="0"/>
            </a:endParaRPr>
          </a:p>
          <a:p>
            <a:pPr marL="139700" indent="0" algn="just">
              <a:buNone/>
            </a:pPr>
            <a:r>
              <a:rPr lang="es-MX" dirty="0">
                <a:solidFill>
                  <a:schemeClr val="tx1"/>
                </a:solidFill>
                <a:latin typeface="+mn-lt"/>
              </a:rPr>
              <a:t>.</a:t>
            </a:r>
          </a:p>
          <a:p>
            <a:pPr marL="139700" indent="0" algn="ctr">
              <a:buNone/>
            </a:pPr>
            <a:r>
              <a:rPr lang="es-CO" dirty="0">
                <a:solidFill>
                  <a:schemeClr val="tx1"/>
                </a:solidFill>
              </a:rPr>
              <a:t> </a:t>
            </a:r>
          </a:p>
        </p:txBody>
      </p:sp>
      <p:pic>
        <p:nvPicPr>
          <p:cNvPr id="6" name="Imagen 5">
            <a:extLst>
              <a:ext uri="{FF2B5EF4-FFF2-40B4-BE49-F238E27FC236}">
                <a16:creationId xmlns:a16="http://schemas.microsoft.com/office/drawing/2014/main" id="{3E2C9B55-F904-4966-934F-8898CA342E24}"/>
              </a:ext>
            </a:extLst>
          </p:cNvPr>
          <p:cNvPicPr>
            <a:picLocks noChangeAspect="1"/>
          </p:cNvPicPr>
          <p:nvPr/>
        </p:nvPicPr>
        <p:blipFill>
          <a:blip r:embed="rId2"/>
          <a:stretch>
            <a:fillRect/>
          </a:stretch>
        </p:blipFill>
        <p:spPr>
          <a:xfrm>
            <a:off x="413223" y="1024064"/>
            <a:ext cx="1667398" cy="925101"/>
          </a:xfrm>
          <a:prstGeom prst="rect">
            <a:avLst/>
          </a:prstGeom>
        </p:spPr>
      </p:pic>
      <p:pic>
        <p:nvPicPr>
          <p:cNvPr id="7" name="Imagen 6">
            <a:extLst>
              <a:ext uri="{FF2B5EF4-FFF2-40B4-BE49-F238E27FC236}">
                <a16:creationId xmlns:a16="http://schemas.microsoft.com/office/drawing/2014/main" id="{387B8516-578D-446A-8853-E030DCD8974F}"/>
              </a:ext>
            </a:extLst>
          </p:cNvPr>
          <p:cNvPicPr>
            <a:picLocks noChangeAspect="1"/>
          </p:cNvPicPr>
          <p:nvPr/>
        </p:nvPicPr>
        <p:blipFill>
          <a:blip r:embed="rId3"/>
          <a:stretch>
            <a:fillRect/>
          </a:stretch>
        </p:blipFill>
        <p:spPr>
          <a:xfrm>
            <a:off x="107577" y="2097157"/>
            <a:ext cx="1694973" cy="949185"/>
          </a:xfrm>
          <a:prstGeom prst="rect">
            <a:avLst/>
          </a:prstGeom>
        </p:spPr>
      </p:pic>
      <p:pic>
        <p:nvPicPr>
          <p:cNvPr id="8" name="Imagen 7">
            <a:extLst>
              <a:ext uri="{FF2B5EF4-FFF2-40B4-BE49-F238E27FC236}">
                <a16:creationId xmlns:a16="http://schemas.microsoft.com/office/drawing/2014/main" id="{F787E570-E47C-4C7A-800B-5722B5BF0524}"/>
              </a:ext>
            </a:extLst>
          </p:cNvPr>
          <p:cNvPicPr>
            <a:picLocks noChangeAspect="1"/>
          </p:cNvPicPr>
          <p:nvPr/>
        </p:nvPicPr>
        <p:blipFill>
          <a:blip r:embed="rId4"/>
          <a:stretch>
            <a:fillRect/>
          </a:stretch>
        </p:blipFill>
        <p:spPr>
          <a:xfrm>
            <a:off x="413223" y="3130324"/>
            <a:ext cx="1053846" cy="1053846"/>
          </a:xfrm>
          <a:prstGeom prst="rect">
            <a:avLst/>
          </a:prstGeom>
        </p:spPr>
      </p:pic>
      <p:sp>
        <p:nvSpPr>
          <p:cNvPr id="11" name="Rectángulo 10">
            <a:extLst>
              <a:ext uri="{FF2B5EF4-FFF2-40B4-BE49-F238E27FC236}">
                <a16:creationId xmlns:a16="http://schemas.microsoft.com/office/drawing/2014/main" id="{FF549722-2944-401A-8C47-CAF8F687281D}"/>
              </a:ext>
            </a:extLst>
          </p:cNvPr>
          <p:cNvSpPr/>
          <p:nvPr/>
        </p:nvSpPr>
        <p:spPr>
          <a:xfrm>
            <a:off x="1995171" y="1407502"/>
            <a:ext cx="1180301" cy="523220"/>
          </a:xfrm>
          <a:prstGeom prst="rect">
            <a:avLst/>
          </a:prstGeom>
        </p:spPr>
        <p:txBody>
          <a:bodyPr wrap="square">
            <a:spAutoFit/>
          </a:bodyPr>
          <a:lstStyle/>
          <a:p>
            <a:pPr marL="139700" indent="0" algn="just">
              <a:buNone/>
            </a:pPr>
            <a:r>
              <a:rPr lang="es-MX" dirty="0">
                <a:solidFill>
                  <a:schemeClr val="tx1"/>
                </a:solidFill>
                <a:latin typeface="+mn-lt"/>
              </a:rPr>
              <a:t>19,2 m2</a:t>
            </a:r>
          </a:p>
          <a:p>
            <a:pPr marL="139700" indent="0" algn="ctr">
              <a:buNone/>
            </a:pPr>
            <a:r>
              <a:rPr lang="es-CO" dirty="0">
                <a:solidFill>
                  <a:schemeClr val="tx1"/>
                </a:solidFill>
              </a:rPr>
              <a:t> </a:t>
            </a:r>
          </a:p>
        </p:txBody>
      </p:sp>
      <p:sp>
        <p:nvSpPr>
          <p:cNvPr id="12" name="Rectángulo 11">
            <a:extLst>
              <a:ext uri="{FF2B5EF4-FFF2-40B4-BE49-F238E27FC236}">
                <a16:creationId xmlns:a16="http://schemas.microsoft.com/office/drawing/2014/main" id="{127B14F8-6991-4C5C-B8FF-0C1B31079580}"/>
              </a:ext>
            </a:extLst>
          </p:cNvPr>
          <p:cNvSpPr/>
          <p:nvPr/>
        </p:nvSpPr>
        <p:spPr>
          <a:xfrm>
            <a:off x="1954636" y="2523122"/>
            <a:ext cx="1180301" cy="523220"/>
          </a:xfrm>
          <a:prstGeom prst="rect">
            <a:avLst/>
          </a:prstGeom>
        </p:spPr>
        <p:txBody>
          <a:bodyPr wrap="square">
            <a:spAutoFit/>
          </a:bodyPr>
          <a:lstStyle/>
          <a:p>
            <a:pPr marL="139700" indent="0" algn="just">
              <a:buNone/>
            </a:pPr>
            <a:r>
              <a:rPr lang="es-MX" dirty="0">
                <a:solidFill>
                  <a:schemeClr val="tx1"/>
                </a:solidFill>
                <a:latin typeface="+mn-lt"/>
              </a:rPr>
              <a:t>16 m2</a:t>
            </a:r>
          </a:p>
          <a:p>
            <a:pPr marL="139700" indent="0" algn="ctr">
              <a:buNone/>
            </a:pPr>
            <a:r>
              <a:rPr lang="es-CO" dirty="0">
                <a:solidFill>
                  <a:schemeClr val="tx1"/>
                </a:solidFill>
              </a:rPr>
              <a:t> </a:t>
            </a:r>
          </a:p>
        </p:txBody>
      </p:sp>
      <p:sp>
        <p:nvSpPr>
          <p:cNvPr id="13" name="Rectángulo 12">
            <a:extLst>
              <a:ext uri="{FF2B5EF4-FFF2-40B4-BE49-F238E27FC236}">
                <a16:creationId xmlns:a16="http://schemas.microsoft.com/office/drawing/2014/main" id="{E9AA38D8-F573-45EE-A02B-4E5142DCE83C}"/>
              </a:ext>
            </a:extLst>
          </p:cNvPr>
          <p:cNvSpPr/>
          <p:nvPr/>
        </p:nvSpPr>
        <p:spPr>
          <a:xfrm>
            <a:off x="1954635" y="3549684"/>
            <a:ext cx="1180301" cy="523220"/>
          </a:xfrm>
          <a:prstGeom prst="rect">
            <a:avLst/>
          </a:prstGeom>
        </p:spPr>
        <p:txBody>
          <a:bodyPr wrap="square">
            <a:spAutoFit/>
          </a:bodyPr>
          <a:lstStyle/>
          <a:p>
            <a:pPr marL="139700" indent="0" algn="just">
              <a:buNone/>
            </a:pPr>
            <a:r>
              <a:rPr lang="es-MX" dirty="0">
                <a:solidFill>
                  <a:schemeClr val="tx1"/>
                </a:solidFill>
                <a:latin typeface="+mn-lt"/>
              </a:rPr>
              <a:t>2,65 m2</a:t>
            </a:r>
          </a:p>
          <a:p>
            <a:pPr marL="139700" indent="0" algn="ctr">
              <a:buNone/>
            </a:pPr>
            <a:r>
              <a:rPr lang="es-CO" dirty="0">
                <a:solidFill>
                  <a:schemeClr val="tx1"/>
                </a:solidFill>
              </a:rPr>
              <a:t> </a:t>
            </a:r>
          </a:p>
        </p:txBody>
      </p:sp>
      <p:pic>
        <p:nvPicPr>
          <p:cNvPr id="14" name="Imagen 13">
            <a:extLst>
              <a:ext uri="{FF2B5EF4-FFF2-40B4-BE49-F238E27FC236}">
                <a16:creationId xmlns:a16="http://schemas.microsoft.com/office/drawing/2014/main" id="{2954A05D-CC49-4067-8C04-D941FF5AD597}"/>
              </a:ext>
            </a:extLst>
          </p:cNvPr>
          <p:cNvPicPr>
            <a:picLocks noChangeAspect="1"/>
          </p:cNvPicPr>
          <p:nvPr/>
        </p:nvPicPr>
        <p:blipFill>
          <a:blip r:embed="rId5"/>
          <a:stretch>
            <a:fillRect/>
          </a:stretch>
        </p:blipFill>
        <p:spPr>
          <a:xfrm>
            <a:off x="5433152" y="3279017"/>
            <a:ext cx="703040" cy="703040"/>
          </a:xfrm>
          <a:prstGeom prst="rect">
            <a:avLst/>
          </a:prstGeom>
        </p:spPr>
      </p:pic>
      <p:sp>
        <p:nvSpPr>
          <p:cNvPr id="15" name="Rectángulo 14">
            <a:extLst>
              <a:ext uri="{FF2B5EF4-FFF2-40B4-BE49-F238E27FC236}">
                <a16:creationId xmlns:a16="http://schemas.microsoft.com/office/drawing/2014/main" id="{A8D554EF-A196-4F34-A41F-2F962E088790}"/>
              </a:ext>
            </a:extLst>
          </p:cNvPr>
          <p:cNvSpPr/>
          <p:nvPr/>
        </p:nvSpPr>
        <p:spPr>
          <a:xfrm>
            <a:off x="4464805" y="4022788"/>
            <a:ext cx="2500829" cy="523220"/>
          </a:xfrm>
          <a:prstGeom prst="rect">
            <a:avLst/>
          </a:prstGeom>
        </p:spPr>
        <p:txBody>
          <a:bodyPr wrap="square">
            <a:spAutoFit/>
          </a:bodyPr>
          <a:lstStyle/>
          <a:p>
            <a:pPr marL="139700" indent="0" algn="ctr">
              <a:buNone/>
            </a:pPr>
            <a:r>
              <a:rPr lang="es-CO" dirty="0">
                <a:solidFill>
                  <a:schemeClr val="tx1"/>
                </a:solidFill>
              </a:rPr>
              <a:t>90 años</a:t>
            </a:r>
          </a:p>
          <a:p>
            <a:pPr marL="139700" indent="0" algn="ctr">
              <a:buNone/>
            </a:pPr>
            <a:r>
              <a:rPr lang="es-CO" dirty="0">
                <a:solidFill>
                  <a:schemeClr val="tx1"/>
                </a:solidFill>
              </a:rPr>
              <a:t>30k – 1,3 m </a:t>
            </a:r>
          </a:p>
        </p:txBody>
      </p:sp>
    </p:spTree>
    <p:extLst>
      <p:ext uri="{BB962C8B-B14F-4D97-AF65-F5344CB8AC3E}">
        <p14:creationId xmlns:p14="http://schemas.microsoft.com/office/powerpoint/2010/main" val="200016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n 114">
            <a:extLst>
              <a:ext uri="{FF2B5EF4-FFF2-40B4-BE49-F238E27FC236}">
                <a16:creationId xmlns:a16="http://schemas.microsoft.com/office/drawing/2014/main" id="{73BA85DC-18B0-4B9D-9CDC-E1DBBF43EF7B}"/>
              </a:ext>
            </a:extLst>
          </p:cNvPr>
          <p:cNvPicPr>
            <a:picLocks noChangeAspect="1"/>
          </p:cNvPicPr>
          <p:nvPr/>
        </p:nvPicPr>
        <p:blipFill>
          <a:blip r:embed="rId2"/>
          <a:stretch>
            <a:fillRect/>
          </a:stretch>
        </p:blipFill>
        <p:spPr>
          <a:xfrm>
            <a:off x="4751839" y="3051472"/>
            <a:ext cx="1479088" cy="1107888"/>
          </a:xfrm>
          <a:prstGeom prst="rect">
            <a:avLst/>
          </a:prstGeom>
        </p:spPr>
      </p:pic>
      <p:sp>
        <p:nvSpPr>
          <p:cNvPr id="2" name="Título 1"/>
          <p:cNvSpPr>
            <a:spLocks noGrp="1"/>
          </p:cNvSpPr>
          <p:nvPr>
            <p:ph type="title" idx="6"/>
          </p:nvPr>
        </p:nvSpPr>
        <p:spPr/>
        <p:txBody>
          <a:bodyPr/>
          <a:lstStyle/>
          <a:p>
            <a:r>
              <a:rPr lang="es-CO" dirty="0"/>
              <a:t>JUSTIFICACIÓN</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7</a:t>
            </a:fld>
            <a:endParaRPr lang="en-US"/>
          </a:p>
        </p:txBody>
      </p:sp>
      <p:pic>
        <p:nvPicPr>
          <p:cNvPr id="113" name="Imagen 112">
            <a:extLst>
              <a:ext uri="{FF2B5EF4-FFF2-40B4-BE49-F238E27FC236}">
                <a16:creationId xmlns:a16="http://schemas.microsoft.com/office/drawing/2014/main" id="{8E84A460-C2AD-4227-B308-E0C812F0C85B}"/>
              </a:ext>
            </a:extLst>
          </p:cNvPr>
          <p:cNvPicPr>
            <a:picLocks noChangeAspect="1"/>
          </p:cNvPicPr>
          <p:nvPr/>
        </p:nvPicPr>
        <p:blipFill>
          <a:blip r:embed="rId3"/>
          <a:stretch>
            <a:fillRect/>
          </a:stretch>
        </p:blipFill>
        <p:spPr>
          <a:xfrm>
            <a:off x="6551554" y="1501469"/>
            <a:ext cx="2314148" cy="1295923"/>
          </a:xfrm>
          <a:prstGeom prst="rect">
            <a:avLst/>
          </a:prstGeom>
        </p:spPr>
      </p:pic>
      <p:pic>
        <p:nvPicPr>
          <p:cNvPr id="116" name="Imagen 115">
            <a:extLst>
              <a:ext uri="{FF2B5EF4-FFF2-40B4-BE49-F238E27FC236}">
                <a16:creationId xmlns:a16="http://schemas.microsoft.com/office/drawing/2014/main" id="{203B6252-7D3A-4566-AA93-0BC80B0EC85D}"/>
              </a:ext>
            </a:extLst>
          </p:cNvPr>
          <p:cNvPicPr>
            <a:picLocks noChangeAspect="1"/>
          </p:cNvPicPr>
          <p:nvPr/>
        </p:nvPicPr>
        <p:blipFill>
          <a:blip r:embed="rId4"/>
          <a:stretch>
            <a:fillRect/>
          </a:stretch>
        </p:blipFill>
        <p:spPr>
          <a:xfrm>
            <a:off x="3988250" y="1594938"/>
            <a:ext cx="2448859" cy="1108983"/>
          </a:xfrm>
          <a:prstGeom prst="rect">
            <a:avLst/>
          </a:prstGeom>
        </p:spPr>
      </p:pic>
      <p:pic>
        <p:nvPicPr>
          <p:cNvPr id="117" name="Imagen 116">
            <a:extLst>
              <a:ext uri="{FF2B5EF4-FFF2-40B4-BE49-F238E27FC236}">
                <a16:creationId xmlns:a16="http://schemas.microsoft.com/office/drawing/2014/main" id="{165F1A9F-AB68-4331-A0EB-E4E527D68539}"/>
              </a:ext>
            </a:extLst>
          </p:cNvPr>
          <p:cNvPicPr>
            <a:picLocks noChangeAspect="1"/>
          </p:cNvPicPr>
          <p:nvPr/>
        </p:nvPicPr>
        <p:blipFill>
          <a:blip r:embed="rId5"/>
          <a:stretch>
            <a:fillRect/>
          </a:stretch>
        </p:blipFill>
        <p:spPr>
          <a:xfrm>
            <a:off x="6700319" y="3293831"/>
            <a:ext cx="1744630" cy="976993"/>
          </a:xfrm>
          <a:prstGeom prst="rect">
            <a:avLst/>
          </a:prstGeom>
        </p:spPr>
      </p:pic>
      <p:pic>
        <p:nvPicPr>
          <p:cNvPr id="118" name="Imagen 117">
            <a:extLst>
              <a:ext uri="{FF2B5EF4-FFF2-40B4-BE49-F238E27FC236}">
                <a16:creationId xmlns:a16="http://schemas.microsoft.com/office/drawing/2014/main" id="{934EC892-A335-4A4E-9388-EC3A07CB7141}"/>
              </a:ext>
            </a:extLst>
          </p:cNvPr>
          <p:cNvPicPr>
            <a:picLocks noChangeAspect="1"/>
          </p:cNvPicPr>
          <p:nvPr/>
        </p:nvPicPr>
        <p:blipFill>
          <a:blip r:embed="rId6"/>
          <a:stretch>
            <a:fillRect/>
          </a:stretch>
        </p:blipFill>
        <p:spPr>
          <a:xfrm>
            <a:off x="332829" y="1690620"/>
            <a:ext cx="3479168" cy="2609376"/>
          </a:xfrm>
          <a:prstGeom prst="rect">
            <a:avLst/>
          </a:prstGeom>
        </p:spPr>
      </p:pic>
    </p:spTree>
    <p:extLst>
      <p:ext uri="{BB962C8B-B14F-4D97-AF65-F5344CB8AC3E}">
        <p14:creationId xmlns:p14="http://schemas.microsoft.com/office/powerpoint/2010/main" val="416022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OBJETIVOS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8</a:t>
            </a:fld>
            <a:endParaRPr lang="en-US"/>
          </a:p>
        </p:txBody>
      </p:sp>
      <p:sp>
        <p:nvSpPr>
          <p:cNvPr id="4" name="Marcador de contenido 1"/>
          <p:cNvSpPr txBox="1">
            <a:spLocks/>
          </p:cNvSpPr>
          <p:nvPr/>
        </p:nvSpPr>
        <p:spPr>
          <a:xfrm>
            <a:off x="720000" y="1537052"/>
            <a:ext cx="7704000" cy="29434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lgn="just">
              <a:buNone/>
            </a:pPr>
            <a:r>
              <a:rPr lang="es-CO" sz="1800" b="1" dirty="0">
                <a:solidFill>
                  <a:srgbClr val="0C2054"/>
                </a:solidFill>
              </a:rPr>
              <a:t>Objetivo General: </a:t>
            </a:r>
          </a:p>
          <a:p>
            <a:pPr marL="139700" indent="0" algn="just">
              <a:buNone/>
            </a:pPr>
            <a:r>
              <a:rPr lang="es-419" sz="1800" dirty="0">
                <a:effectLst/>
                <a:latin typeface="+mn-lt"/>
                <a:ea typeface="Calibri" panose="020F0502020204030204" pitchFamily="34" charset="0"/>
                <a:cs typeface="Times New Roman" panose="02020603050405020304" pitchFamily="18" charset="0"/>
              </a:rPr>
              <a:t>Realizar los componentes del plan de armonización para el Campus Meléndez de la Universidad católica Lumen Gentium, en el marco de la red ciudadana de bosques urbanos de Cali</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dirty="0">
              <a:effectLst/>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s-CO" dirty="0">
              <a:solidFill>
                <a:schemeClr val="tx1"/>
              </a:solidFill>
            </a:endParaRPr>
          </a:p>
          <a:p>
            <a:pPr marL="139700" indent="0">
              <a:buNone/>
            </a:pPr>
            <a:endParaRPr lang="es-CO" dirty="0"/>
          </a:p>
          <a:p>
            <a:endParaRPr lang="es-CO" dirty="0"/>
          </a:p>
        </p:txBody>
      </p:sp>
      <p:grpSp>
        <p:nvGrpSpPr>
          <p:cNvPr id="5" name="Google Shape;348;p13"/>
          <p:cNvGrpSpPr/>
          <p:nvPr/>
        </p:nvGrpSpPr>
        <p:grpSpPr>
          <a:xfrm>
            <a:off x="6457950" y="206049"/>
            <a:ext cx="1672046" cy="1558956"/>
            <a:chOff x="6986665" y="3298709"/>
            <a:chExt cx="1817809" cy="1077669"/>
          </a:xfrm>
        </p:grpSpPr>
        <p:sp>
          <p:nvSpPr>
            <p:cNvPr id="6"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624907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6"/>
          </p:nvPr>
        </p:nvSpPr>
        <p:spPr/>
        <p:txBody>
          <a:bodyPr/>
          <a:lstStyle/>
          <a:p>
            <a:r>
              <a:rPr lang="es-CO" dirty="0"/>
              <a:t>OBJETIVOS</a:t>
            </a:r>
            <a:endParaRPr lang="en-US" dirty="0"/>
          </a:p>
        </p:txBody>
      </p:sp>
      <p:sp>
        <p:nvSpPr>
          <p:cNvPr id="3" name="Marcador de número de diapositiva 2"/>
          <p:cNvSpPr>
            <a:spLocks noGrp="1"/>
          </p:cNvSpPr>
          <p:nvPr>
            <p:ph type="sldNum" sz="quarter" idx="4"/>
          </p:nvPr>
        </p:nvSpPr>
        <p:spPr/>
        <p:txBody>
          <a:bodyPr/>
          <a:lstStyle/>
          <a:p>
            <a:fld id="{7025727A-A83A-4835-9DF9-C2DDCBE09E42}" type="slidenum">
              <a:rPr lang="en-US" smtClean="0"/>
              <a:pPr/>
              <a:t>9</a:t>
            </a:fld>
            <a:endParaRPr lang="en-US"/>
          </a:p>
        </p:txBody>
      </p:sp>
      <p:sp>
        <p:nvSpPr>
          <p:cNvPr id="4" name="Marcador de contenido 1"/>
          <p:cNvSpPr txBox="1">
            <a:spLocks/>
          </p:cNvSpPr>
          <p:nvPr/>
        </p:nvSpPr>
        <p:spPr>
          <a:xfrm>
            <a:off x="720000" y="1537052"/>
            <a:ext cx="7704000" cy="29434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39700" indent="0">
              <a:buNone/>
            </a:pPr>
            <a:r>
              <a:rPr lang="es-CO" sz="1800" b="1" dirty="0">
                <a:solidFill>
                  <a:srgbClr val="0C2054"/>
                </a:solidFill>
              </a:rPr>
              <a:t>Objetivos Específicos:</a:t>
            </a:r>
          </a:p>
          <a:p>
            <a:pPr marL="342900" lvl="0" indent="-342900" algn="just">
              <a:buFont typeface="Symbol" panose="05050102010706020507" pitchFamily="18" charset="2"/>
              <a:buChar char=""/>
            </a:pPr>
            <a:r>
              <a:rPr lang="es-419" sz="1600" dirty="0">
                <a:effectLst/>
                <a:latin typeface="+mn-lt"/>
                <a:ea typeface="Calibri" panose="020F0502020204030204" pitchFamily="34" charset="0"/>
                <a:cs typeface="Times New Roman" panose="02020603050405020304" pitchFamily="18" charset="0"/>
              </a:rPr>
              <a:t>Documentar la información pertinente en la fase de diagnóstico del plan de armonización de bosques urbanos que permita a la universidad la recolección de información base para un modelo de proyecto ecológico.</a:t>
            </a:r>
            <a:endParaRPr lang="es-CO" sz="1600" dirty="0">
              <a:effectLst/>
              <a:latin typeface="+mn-l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419" sz="1600" dirty="0">
                <a:effectLst/>
                <a:latin typeface="+mn-lt"/>
                <a:ea typeface="Calibri" panose="020F0502020204030204" pitchFamily="34" charset="0"/>
                <a:cs typeface="Times New Roman" panose="02020603050405020304" pitchFamily="18" charset="0"/>
              </a:rPr>
              <a:t>Exponer los factores abióticos y sociales que influyan en la sede Meléndez Unicatólica para complementar la información de la fase de diagnóstico. </a:t>
            </a:r>
            <a:endParaRPr lang="es-CO" sz="1600" dirty="0">
              <a:effectLst/>
              <a:latin typeface="+mn-lt"/>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s-419" sz="1600" dirty="0">
                <a:effectLst/>
                <a:latin typeface="+mn-lt"/>
                <a:ea typeface="Calibri" panose="020F0502020204030204" pitchFamily="34" charset="0"/>
                <a:cs typeface="Times New Roman" panose="02020603050405020304" pitchFamily="18" charset="0"/>
              </a:rPr>
              <a:t>Plantear un ejemplo de modelo accionar en el cual se integren los actores influyentes en el plan de armonización de bosques urbanos</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dirty="0">
              <a:effectLst/>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s-CO" dirty="0">
              <a:solidFill>
                <a:schemeClr val="tx1"/>
              </a:solidFill>
            </a:endParaRPr>
          </a:p>
          <a:p>
            <a:pPr marL="139700" indent="0">
              <a:buNone/>
            </a:pPr>
            <a:endParaRPr lang="es-CO" dirty="0"/>
          </a:p>
          <a:p>
            <a:endParaRPr lang="es-CO" dirty="0"/>
          </a:p>
        </p:txBody>
      </p:sp>
      <p:grpSp>
        <p:nvGrpSpPr>
          <p:cNvPr id="5" name="Google Shape;348;p13"/>
          <p:cNvGrpSpPr/>
          <p:nvPr/>
        </p:nvGrpSpPr>
        <p:grpSpPr>
          <a:xfrm>
            <a:off x="6457950" y="206049"/>
            <a:ext cx="1672046" cy="1558956"/>
            <a:chOff x="6986665" y="3298709"/>
            <a:chExt cx="1817809" cy="1077669"/>
          </a:xfrm>
        </p:grpSpPr>
        <p:sp>
          <p:nvSpPr>
            <p:cNvPr id="6"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721830355"/>
      </p:ext>
    </p:extLst>
  </p:cSld>
  <p:clrMapOvr>
    <a:masterClrMapping/>
  </p:clrMapOvr>
</p:sld>
</file>

<file path=ppt/theme/theme1.xml><?xml version="1.0" encoding="utf-8"?>
<a:theme xmlns:a="http://schemas.openxmlformats.org/drawingml/2006/main" name="International Banking Day by Slidesgo">
  <a:themeElements>
    <a:clrScheme name="Simple Light">
      <a:dk1>
        <a:srgbClr val="191919"/>
      </a:dk1>
      <a:lt1>
        <a:srgbClr val="FFFFFF"/>
      </a:lt1>
      <a:dk2>
        <a:srgbClr val="0C2054"/>
      </a:dk2>
      <a:lt2>
        <a:srgbClr val="CCCCCC"/>
      </a:lt2>
      <a:accent1>
        <a:srgbClr val="EFEFEF"/>
      </a:accent1>
      <a:accent2>
        <a:srgbClr val="DC9526"/>
      </a:accent2>
      <a:accent3>
        <a:srgbClr val="F3AC3D"/>
      </a:accent3>
      <a:accent4>
        <a:srgbClr val="263238"/>
      </a:accent4>
      <a:accent5>
        <a:srgbClr val="999999"/>
      </a:accent5>
      <a:accent6>
        <a:srgbClr val="666666"/>
      </a:accent6>
      <a:hlink>
        <a:srgbClr val="FFFFFF"/>
      </a:hlink>
      <a:folHlink>
        <a:srgbClr val="0097A7"/>
      </a:folHlink>
    </a:clrScheme>
    <a:fontScheme name="Personalizado 1">
      <a:majorFont>
        <a:latin typeface="Montserrat ExtraBold"/>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1146</TotalTime>
  <Words>2186</Words>
  <Application>Microsoft Office PowerPoint</Application>
  <PresentationFormat>Presentación en pantalla (16:9)</PresentationFormat>
  <Paragraphs>265</Paragraphs>
  <Slides>43</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43</vt:i4>
      </vt:variant>
    </vt:vector>
  </HeadingPairs>
  <TitlesOfParts>
    <vt:vector size="51" baseType="lpstr">
      <vt:lpstr>Montserrat ExtraBold</vt:lpstr>
      <vt:lpstr>Bebas Neue</vt:lpstr>
      <vt:lpstr>Poppins</vt:lpstr>
      <vt:lpstr>Calibri</vt:lpstr>
      <vt:lpstr>Symbol</vt:lpstr>
      <vt:lpstr>Arial</vt:lpstr>
      <vt:lpstr>Montserrat Medium</vt:lpstr>
      <vt:lpstr>International Banking Day by Slidesgo</vt:lpstr>
      <vt:lpstr>MODELOS DE PROYECTOS ECOLOGICOS ENFOCADOS  A LOS BOSQUES URBANOS PARA EL CAMPUS MELeNDEZ DE UNICATÓLICA CALI-COLOMBIA. </vt:lpstr>
      <vt:lpstr>PRESENTACIÓN</vt:lpstr>
      <vt:lpstr>CONTENIDO</vt:lpstr>
      <vt:lpstr>RESUMEN</vt:lpstr>
      <vt:lpstr>INTRODUCCIÓN</vt:lpstr>
      <vt:lpstr>PLANTEAMIENTO DEL PROBLEMA</vt:lpstr>
      <vt:lpstr>JUSTIFICACIÓN</vt:lpstr>
      <vt:lpstr>OBJETIVOS</vt:lpstr>
      <vt:lpstr>OBJETIVOS</vt:lpstr>
      <vt:lpstr>MARCO REFERENCIAL</vt:lpstr>
      <vt:lpstr>MARCO REFERENCIAL</vt:lpstr>
      <vt:lpstr>MARCO REFERENCIAL</vt:lpstr>
      <vt:lpstr>MARCO REFERENCIAL</vt:lpstr>
      <vt:lpstr>METODOLOGÍA</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CONCLUSIONES</vt:lpstr>
      <vt:lpstr>RECOMENDACIONES</vt:lpstr>
      <vt:lpstr>REFERENCIAS</vt:lpstr>
      <vt:lpstr>REFERENCIAS</vt:lpstr>
      <vt:lpstr>REFERENCIAS</vt:lpstr>
      <vt:lpstr>REFERENCIAS</vt:lpstr>
      <vt:lpstr>¡MUCHAS GRACIAS!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Banking Day</dc:title>
  <dc:creator>Admin</dc:creator>
  <cp:lastModifiedBy>Emilio Latorre Estrada</cp:lastModifiedBy>
  <cp:revision>103</cp:revision>
  <dcterms:modified xsi:type="dcterms:W3CDTF">2021-11-29T14:38:43Z</dcterms:modified>
</cp:coreProperties>
</file>